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Lst>
  <p:notesMasterIdLst>
    <p:notesMasterId r:id="rId13"/>
  </p:notesMasterIdLst>
  <p:handoutMasterIdLst>
    <p:handoutMasterId r:id="rId14"/>
  </p:handoutMasterIdLst>
  <p:sldIdLst>
    <p:sldId id="264" r:id="rId2"/>
    <p:sldId id="265" r:id="rId3"/>
    <p:sldId id="286" r:id="rId4"/>
    <p:sldId id="269" r:id="rId5"/>
    <p:sldId id="268" r:id="rId6"/>
    <p:sldId id="273" r:id="rId7"/>
    <p:sldId id="274" r:id="rId8"/>
    <p:sldId id="278" r:id="rId9"/>
    <p:sldId id="275" r:id="rId10"/>
    <p:sldId id="282" r:id="rId11"/>
    <p:sldId id="284" r:id="rId12"/>
  </p:sldIdLst>
  <p:sldSz cx="9144000" cy="5143500" type="screen16x9"/>
  <p:notesSz cx="6881813" cy="9296400"/>
  <p:defaultTextStyle>
    <a:defPPr>
      <a:defRPr lang="en-US"/>
    </a:defPPr>
    <a:lvl1pPr algn="r" rtl="0" fontAlgn="base">
      <a:spcBef>
        <a:spcPct val="35000"/>
      </a:spcBef>
      <a:spcAft>
        <a:spcPct val="0"/>
      </a:spcAft>
      <a:buClr>
        <a:srgbClr val="FF140A"/>
      </a:buClr>
      <a:buFont typeface="Wingdings" pitchFamily="-65" charset="2"/>
      <a:defRPr kern="1200">
        <a:solidFill>
          <a:schemeClr val="tx1"/>
        </a:solidFill>
        <a:latin typeface="Arial" charset="0"/>
        <a:ea typeface="+mn-ea"/>
        <a:cs typeface="Arial" charset="0"/>
      </a:defRPr>
    </a:lvl1pPr>
    <a:lvl2pPr marL="457200" algn="r" rtl="0" fontAlgn="base">
      <a:spcBef>
        <a:spcPct val="35000"/>
      </a:spcBef>
      <a:spcAft>
        <a:spcPct val="0"/>
      </a:spcAft>
      <a:buClr>
        <a:srgbClr val="FF140A"/>
      </a:buClr>
      <a:buFont typeface="Wingdings" pitchFamily="-65" charset="2"/>
      <a:defRPr kern="1200">
        <a:solidFill>
          <a:schemeClr val="tx1"/>
        </a:solidFill>
        <a:latin typeface="Arial" charset="0"/>
        <a:ea typeface="+mn-ea"/>
        <a:cs typeface="Arial" charset="0"/>
      </a:defRPr>
    </a:lvl2pPr>
    <a:lvl3pPr marL="914400" algn="r" rtl="0" fontAlgn="base">
      <a:spcBef>
        <a:spcPct val="35000"/>
      </a:spcBef>
      <a:spcAft>
        <a:spcPct val="0"/>
      </a:spcAft>
      <a:buClr>
        <a:srgbClr val="FF140A"/>
      </a:buClr>
      <a:buFont typeface="Wingdings" pitchFamily="-65" charset="2"/>
      <a:defRPr kern="1200">
        <a:solidFill>
          <a:schemeClr val="tx1"/>
        </a:solidFill>
        <a:latin typeface="Arial" charset="0"/>
        <a:ea typeface="+mn-ea"/>
        <a:cs typeface="Arial" charset="0"/>
      </a:defRPr>
    </a:lvl3pPr>
    <a:lvl4pPr marL="1371600" algn="r" rtl="0" fontAlgn="base">
      <a:spcBef>
        <a:spcPct val="35000"/>
      </a:spcBef>
      <a:spcAft>
        <a:spcPct val="0"/>
      </a:spcAft>
      <a:buClr>
        <a:srgbClr val="FF140A"/>
      </a:buClr>
      <a:buFont typeface="Wingdings" pitchFamily="-65" charset="2"/>
      <a:defRPr kern="1200">
        <a:solidFill>
          <a:schemeClr val="tx1"/>
        </a:solidFill>
        <a:latin typeface="Arial" charset="0"/>
        <a:ea typeface="+mn-ea"/>
        <a:cs typeface="Arial" charset="0"/>
      </a:defRPr>
    </a:lvl4pPr>
    <a:lvl5pPr marL="1828800" algn="r" rtl="0" fontAlgn="base">
      <a:spcBef>
        <a:spcPct val="35000"/>
      </a:spcBef>
      <a:spcAft>
        <a:spcPct val="0"/>
      </a:spcAft>
      <a:buClr>
        <a:srgbClr val="FF140A"/>
      </a:buClr>
      <a:buFont typeface="Wingdings" pitchFamily="-65" charset="2"/>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c769" initials="f" lastIdx="1" clrIdx="0">
    <p:extLst>
      <p:ext uri="{19B8F6BF-5375-455C-9EA6-DF929625EA0E}">
        <p15:presenceInfo xmlns:p15="http://schemas.microsoft.com/office/powerpoint/2012/main" userId="fc769"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FF00"/>
    <a:srgbClr val="969696"/>
    <a:srgbClr val="C0C0C0"/>
    <a:srgbClr val="EE2E24"/>
    <a:srgbClr val="EE2C2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719" autoAdjust="0"/>
  </p:normalViewPr>
  <p:slideViewPr>
    <p:cSldViewPr snapToGrid="0">
      <p:cViewPr varScale="1">
        <p:scale>
          <a:sx n="94" d="100"/>
          <a:sy n="94" d="100"/>
        </p:scale>
        <p:origin x="428" y="56"/>
      </p:cViewPr>
      <p:guideLst>
        <p:guide orient="horz" pos="1620"/>
        <p:guide pos="2880"/>
      </p:guideLst>
    </p:cSldViewPr>
  </p:slideViewPr>
  <p:notesTextViewPr>
    <p:cViewPr>
      <p:scale>
        <a:sx n="100" d="100"/>
        <a:sy n="100" d="100"/>
      </p:scale>
      <p:origin x="0" y="0"/>
    </p:cViewPr>
  </p:notesTextViewPr>
  <p:notesViewPr>
    <p:cSldViewPr snapToGrid="0">
      <p:cViewPr varScale="1">
        <p:scale>
          <a:sx n="64" d="100"/>
          <a:sy n="64" d="100"/>
        </p:scale>
        <p:origin x="329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2" y="0"/>
            <a:ext cx="2981778" cy="465500"/>
          </a:xfrm>
          <a:prstGeom prst="rect">
            <a:avLst/>
          </a:prstGeom>
          <a:noFill/>
          <a:ln w="9525">
            <a:noFill/>
            <a:miter lim="800000"/>
            <a:headEnd/>
            <a:tailEnd/>
          </a:ln>
          <a:effectLst/>
        </p:spPr>
        <p:txBody>
          <a:bodyPr vert="horz" wrap="square" lIns="98812" tIns="49406" rIns="98812" bIns="49406" numCol="1" anchor="t" anchorCtr="0" compatLnSpc="1">
            <a:prstTxWarp prst="textNoShape">
              <a:avLst/>
            </a:prstTxWarp>
          </a:bodyPr>
          <a:lstStyle>
            <a:lvl1pPr algn="l" eaLnBrk="0" hangingPunct="0">
              <a:spcBef>
                <a:spcPct val="0"/>
              </a:spcBef>
              <a:buClrTx/>
              <a:buFontTx/>
              <a:buNone/>
              <a:defRPr sz="1300"/>
            </a:lvl1pPr>
          </a:lstStyle>
          <a:p>
            <a:endParaRPr lang="en-US"/>
          </a:p>
        </p:txBody>
      </p:sp>
      <p:sp>
        <p:nvSpPr>
          <p:cNvPr id="48131" name="Rectangle 3"/>
          <p:cNvSpPr>
            <a:spLocks noGrp="1" noChangeArrowheads="1"/>
          </p:cNvSpPr>
          <p:nvPr>
            <p:ph type="dt" sz="quarter" idx="1"/>
          </p:nvPr>
        </p:nvSpPr>
        <p:spPr bwMode="auto">
          <a:xfrm>
            <a:off x="3898330" y="0"/>
            <a:ext cx="2981778" cy="465500"/>
          </a:xfrm>
          <a:prstGeom prst="rect">
            <a:avLst/>
          </a:prstGeom>
          <a:noFill/>
          <a:ln w="9525">
            <a:noFill/>
            <a:miter lim="800000"/>
            <a:headEnd/>
            <a:tailEnd/>
          </a:ln>
          <a:effectLst/>
        </p:spPr>
        <p:txBody>
          <a:bodyPr vert="horz" wrap="square" lIns="98812" tIns="49406" rIns="98812" bIns="49406" numCol="1" anchor="t" anchorCtr="0" compatLnSpc="1">
            <a:prstTxWarp prst="textNoShape">
              <a:avLst/>
            </a:prstTxWarp>
          </a:bodyPr>
          <a:lstStyle>
            <a:lvl1pPr eaLnBrk="0" hangingPunct="0">
              <a:spcBef>
                <a:spcPct val="0"/>
              </a:spcBef>
              <a:buClrTx/>
              <a:buFontTx/>
              <a:buNone/>
              <a:defRPr sz="1300"/>
            </a:lvl1pPr>
          </a:lstStyle>
          <a:p>
            <a:endParaRPr lang="en-US"/>
          </a:p>
        </p:txBody>
      </p:sp>
      <p:sp>
        <p:nvSpPr>
          <p:cNvPr id="48132" name="Rectangle 4"/>
          <p:cNvSpPr>
            <a:spLocks noGrp="1" noChangeArrowheads="1"/>
          </p:cNvSpPr>
          <p:nvPr>
            <p:ph type="ftr" sz="quarter" idx="2"/>
          </p:nvPr>
        </p:nvSpPr>
        <p:spPr bwMode="auto">
          <a:xfrm>
            <a:off x="2" y="8829202"/>
            <a:ext cx="2981778" cy="465500"/>
          </a:xfrm>
          <a:prstGeom prst="rect">
            <a:avLst/>
          </a:prstGeom>
          <a:noFill/>
          <a:ln w="9525">
            <a:noFill/>
            <a:miter lim="800000"/>
            <a:headEnd/>
            <a:tailEnd/>
          </a:ln>
          <a:effectLst/>
        </p:spPr>
        <p:txBody>
          <a:bodyPr vert="horz" wrap="square" lIns="98812" tIns="49406" rIns="98812" bIns="49406" numCol="1" anchor="b" anchorCtr="0" compatLnSpc="1">
            <a:prstTxWarp prst="textNoShape">
              <a:avLst/>
            </a:prstTxWarp>
          </a:bodyPr>
          <a:lstStyle>
            <a:lvl1pPr algn="l" eaLnBrk="0" hangingPunct="0">
              <a:spcBef>
                <a:spcPct val="0"/>
              </a:spcBef>
              <a:buClrTx/>
              <a:buFontTx/>
              <a:buNone/>
              <a:defRPr sz="1300"/>
            </a:lvl1pPr>
          </a:lstStyle>
          <a:p>
            <a:endParaRPr lang="en-US"/>
          </a:p>
        </p:txBody>
      </p:sp>
      <p:sp>
        <p:nvSpPr>
          <p:cNvPr id="48133" name="Rectangle 5"/>
          <p:cNvSpPr>
            <a:spLocks noGrp="1" noChangeArrowheads="1"/>
          </p:cNvSpPr>
          <p:nvPr>
            <p:ph type="sldNum" sz="quarter" idx="3"/>
          </p:nvPr>
        </p:nvSpPr>
        <p:spPr bwMode="auto">
          <a:xfrm>
            <a:off x="3898330" y="8829202"/>
            <a:ext cx="2981778" cy="465500"/>
          </a:xfrm>
          <a:prstGeom prst="rect">
            <a:avLst/>
          </a:prstGeom>
          <a:noFill/>
          <a:ln w="9525">
            <a:noFill/>
            <a:miter lim="800000"/>
            <a:headEnd/>
            <a:tailEnd/>
          </a:ln>
          <a:effectLst/>
        </p:spPr>
        <p:txBody>
          <a:bodyPr vert="horz" wrap="square" lIns="98812" tIns="49406" rIns="98812" bIns="49406" numCol="1" anchor="b" anchorCtr="0" compatLnSpc="1">
            <a:prstTxWarp prst="textNoShape">
              <a:avLst/>
            </a:prstTxWarp>
          </a:bodyPr>
          <a:lstStyle>
            <a:lvl1pPr eaLnBrk="0" hangingPunct="0">
              <a:spcBef>
                <a:spcPct val="0"/>
              </a:spcBef>
              <a:buClrTx/>
              <a:buFontTx/>
              <a:buNone/>
              <a:defRPr sz="1300"/>
            </a:lvl1pPr>
          </a:lstStyle>
          <a:p>
            <a:fld id="{62544911-7972-461D-9CFB-67E6417998AB}" type="slidenum">
              <a:rPr lang="en-US"/>
              <a:pPr/>
              <a:t>‹#›</a:t>
            </a:fld>
            <a:endParaRPr lang="en-US"/>
          </a:p>
        </p:txBody>
      </p:sp>
    </p:spTree>
    <p:extLst>
      <p:ext uri="{BB962C8B-B14F-4D97-AF65-F5344CB8AC3E}">
        <p14:creationId xmlns:p14="http://schemas.microsoft.com/office/powerpoint/2010/main" val="3861401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2" y="0"/>
            <a:ext cx="2981778" cy="465500"/>
          </a:xfrm>
          <a:prstGeom prst="rect">
            <a:avLst/>
          </a:prstGeom>
          <a:noFill/>
          <a:ln w="9525">
            <a:noFill/>
            <a:miter lim="800000"/>
            <a:headEnd/>
            <a:tailEnd/>
          </a:ln>
          <a:effectLst/>
        </p:spPr>
        <p:txBody>
          <a:bodyPr vert="horz" wrap="square" lIns="98812" tIns="49406" rIns="98812" bIns="49406" numCol="1" anchor="t" anchorCtr="0" compatLnSpc="1">
            <a:prstTxWarp prst="textNoShape">
              <a:avLst/>
            </a:prstTxWarp>
          </a:bodyPr>
          <a:lstStyle>
            <a:lvl1pPr algn="l" eaLnBrk="0" hangingPunct="0">
              <a:spcBef>
                <a:spcPct val="0"/>
              </a:spcBef>
              <a:buClrTx/>
              <a:buFontTx/>
              <a:buNone/>
              <a:defRPr sz="1300"/>
            </a:lvl1pPr>
          </a:lstStyle>
          <a:p>
            <a:endParaRPr lang="en-US"/>
          </a:p>
        </p:txBody>
      </p:sp>
      <p:sp>
        <p:nvSpPr>
          <p:cNvPr id="50179" name="Rectangle 3"/>
          <p:cNvSpPr>
            <a:spLocks noGrp="1" noChangeArrowheads="1"/>
          </p:cNvSpPr>
          <p:nvPr>
            <p:ph type="dt" idx="1"/>
          </p:nvPr>
        </p:nvSpPr>
        <p:spPr bwMode="auto">
          <a:xfrm>
            <a:off x="3898330" y="0"/>
            <a:ext cx="2981778" cy="465500"/>
          </a:xfrm>
          <a:prstGeom prst="rect">
            <a:avLst/>
          </a:prstGeom>
          <a:noFill/>
          <a:ln w="9525">
            <a:noFill/>
            <a:miter lim="800000"/>
            <a:headEnd/>
            <a:tailEnd/>
          </a:ln>
          <a:effectLst/>
        </p:spPr>
        <p:txBody>
          <a:bodyPr vert="horz" wrap="square" lIns="98812" tIns="49406" rIns="98812" bIns="49406" numCol="1" anchor="t" anchorCtr="0" compatLnSpc="1">
            <a:prstTxWarp prst="textNoShape">
              <a:avLst/>
            </a:prstTxWarp>
          </a:bodyPr>
          <a:lstStyle>
            <a:lvl1pPr eaLnBrk="0" hangingPunct="0">
              <a:spcBef>
                <a:spcPct val="0"/>
              </a:spcBef>
              <a:buClrTx/>
              <a:buFontTx/>
              <a:buNone/>
              <a:defRPr sz="1300"/>
            </a:lvl1pPr>
          </a:lstStyle>
          <a:p>
            <a:endParaRPr lang="en-US"/>
          </a:p>
        </p:txBody>
      </p:sp>
      <p:sp>
        <p:nvSpPr>
          <p:cNvPr id="50180" name="Rectangle 4"/>
          <p:cNvSpPr>
            <a:spLocks noGrp="1" noRot="1" noChangeAspect="1" noChangeArrowheads="1" noTextEdit="1"/>
          </p:cNvSpPr>
          <p:nvPr>
            <p:ph type="sldImg" idx="2"/>
          </p:nvPr>
        </p:nvSpPr>
        <p:spPr bwMode="auto">
          <a:xfrm>
            <a:off x="342900" y="696913"/>
            <a:ext cx="6196013" cy="3486150"/>
          </a:xfrm>
          <a:prstGeom prst="rect">
            <a:avLst/>
          </a:prstGeom>
          <a:noFill/>
          <a:ln w="9525">
            <a:solidFill>
              <a:srgbClr val="000000"/>
            </a:solidFill>
            <a:miter lim="800000"/>
            <a:headEnd/>
            <a:tailEnd/>
          </a:ln>
          <a:effectLst/>
        </p:spPr>
      </p:sp>
      <p:sp>
        <p:nvSpPr>
          <p:cNvPr id="50181" name="Rectangle 5"/>
          <p:cNvSpPr>
            <a:spLocks noGrp="1" noChangeArrowheads="1"/>
          </p:cNvSpPr>
          <p:nvPr>
            <p:ph type="body" sz="quarter" idx="3"/>
          </p:nvPr>
        </p:nvSpPr>
        <p:spPr bwMode="auto">
          <a:xfrm>
            <a:off x="687841" y="4415453"/>
            <a:ext cx="5506134" cy="4184399"/>
          </a:xfrm>
          <a:prstGeom prst="rect">
            <a:avLst/>
          </a:prstGeom>
          <a:noFill/>
          <a:ln w="9525">
            <a:noFill/>
            <a:miter lim="800000"/>
            <a:headEnd/>
            <a:tailEnd/>
          </a:ln>
          <a:effectLst/>
        </p:spPr>
        <p:txBody>
          <a:bodyPr vert="horz" wrap="square" lIns="98812" tIns="49406" rIns="98812" bIns="4940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0182" name="Rectangle 6"/>
          <p:cNvSpPr>
            <a:spLocks noGrp="1" noChangeArrowheads="1"/>
          </p:cNvSpPr>
          <p:nvPr>
            <p:ph type="ftr" sz="quarter" idx="4"/>
          </p:nvPr>
        </p:nvSpPr>
        <p:spPr bwMode="auto">
          <a:xfrm>
            <a:off x="2" y="8829202"/>
            <a:ext cx="2981778" cy="465500"/>
          </a:xfrm>
          <a:prstGeom prst="rect">
            <a:avLst/>
          </a:prstGeom>
          <a:noFill/>
          <a:ln w="9525">
            <a:noFill/>
            <a:miter lim="800000"/>
            <a:headEnd/>
            <a:tailEnd/>
          </a:ln>
          <a:effectLst/>
        </p:spPr>
        <p:txBody>
          <a:bodyPr vert="horz" wrap="square" lIns="98812" tIns="49406" rIns="98812" bIns="49406" numCol="1" anchor="b" anchorCtr="0" compatLnSpc="1">
            <a:prstTxWarp prst="textNoShape">
              <a:avLst/>
            </a:prstTxWarp>
          </a:bodyPr>
          <a:lstStyle>
            <a:lvl1pPr algn="l" eaLnBrk="0" hangingPunct="0">
              <a:spcBef>
                <a:spcPct val="0"/>
              </a:spcBef>
              <a:buClrTx/>
              <a:buFontTx/>
              <a:buNone/>
              <a:defRPr sz="1300"/>
            </a:lvl1pPr>
          </a:lstStyle>
          <a:p>
            <a:endParaRPr lang="en-US"/>
          </a:p>
        </p:txBody>
      </p:sp>
      <p:sp>
        <p:nvSpPr>
          <p:cNvPr id="50183" name="Rectangle 7"/>
          <p:cNvSpPr>
            <a:spLocks noGrp="1" noChangeArrowheads="1"/>
          </p:cNvSpPr>
          <p:nvPr>
            <p:ph type="sldNum" sz="quarter" idx="5"/>
          </p:nvPr>
        </p:nvSpPr>
        <p:spPr bwMode="auto">
          <a:xfrm>
            <a:off x="3898330" y="8829202"/>
            <a:ext cx="2981778" cy="465500"/>
          </a:xfrm>
          <a:prstGeom prst="rect">
            <a:avLst/>
          </a:prstGeom>
          <a:noFill/>
          <a:ln w="9525">
            <a:noFill/>
            <a:miter lim="800000"/>
            <a:headEnd/>
            <a:tailEnd/>
          </a:ln>
          <a:effectLst/>
        </p:spPr>
        <p:txBody>
          <a:bodyPr vert="horz" wrap="square" lIns="98812" tIns="49406" rIns="98812" bIns="49406" numCol="1" anchor="b" anchorCtr="0" compatLnSpc="1">
            <a:prstTxWarp prst="textNoShape">
              <a:avLst/>
            </a:prstTxWarp>
          </a:bodyPr>
          <a:lstStyle>
            <a:lvl1pPr eaLnBrk="0" hangingPunct="0">
              <a:spcBef>
                <a:spcPct val="0"/>
              </a:spcBef>
              <a:buClrTx/>
              <a:buFontTx/>
              <a:buNone/>
              <a:defRPr sz="1300"/>
            </a:lvl1pPr>
          </a:lstStyle>
          <a:p>
            <a:fld id="{5F175A69-64E8-4A05-8A2C-3D4486AC7B6C}" type="slidenum">
              <a:rPr lang="en-US"/>
              <a:pPr/>
              <a:t>‹#›</a:t>
            </a:fld>
            <a:endParaRPr lang="en-US"/>
          </a:p>
        </p:txBody>
      </p:sp>
    </p:spTree>
    <p:extLst>
      <p:ext uri="{BB962C8B-B14F-4D97-AF65-F5344CB8AC3E}">
        <p14:creationId xmlns:p14="http://schemas.microsoft.com/office/powerpoint/2010/main" val="198309611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175A69-64E8-4A05-8A2C-3D4486AC7B6C}" type="slidenum">
              <a:rPr lang="en-US" smtClean="0"/>
              <a:pPr/>
              <a:t>2</a:t>
            </a:fld>
            <a:endParaRPr lang="en-US"/>
          </a:p>
        </p:txBody>
      </p:sp>
    </p:spTree>
    <p:extLst>
      <p:ext uri="{BB962C8B-B14F-4D97-AF65-F5344CB8AC3E}">
        <p14:creationId xmlns:p14="http://schemas.microsoft.com/office/powerpoint/2010/main" val="18303539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gray">
      <p:bgPr>
        <a:solidFill>
          <a:schemeClr val="bg1"/>
        </a:solidFill>
        <a:effectLst/>
      </p:bgPr>
    </p:bg>
    <p:spTree>
      <p:nvGrpSpPr>
        <p:cNvPr id="1" name=""/>
        <p:cNvGrpSpPr/>
        <p:nvPr/>
      </p:nvGrpSpPr>
      <p:grpSpPr>
        <a:xfrm>
          <a:off x="0" y="0"/>
          <a:ext cx="0" cy="0"/>
          <a:chOff x="0" y="0"/>
          <a:chExt cx="0" cy="0"/>
        </a:xfrm>
      </p:grpSpPr>
      <p:pic>
        <p:nvPicPr>
          <p:cNvPr id="5" name="Picture 4" descr="iStock_000017360118_XXXLarge_ppt 100 3i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40" y="2390651"/>
            <a:ext cx="9144000" cy="2761488"/>
          </a:xfrm>
          <a:prstGeom prst="rect">
            <a:avLst/>
          </a:prstGeom>
        </p:spPr>
      </p:pic>
      <p:sp>
        <p:nvSpPr>
          <p:cNvPr id="7170" name="Rectangle 2"/>
          <p:cNvSpPr>
            <a:spLocks noGrp="1" noChangeArrowheads="1"/>
          </p:cNvSpPr>
          <p:nvPr>
            <p:ph type="ctrTitle" hasCustomPrompt="1"/>
          </p:nvPr>
        </p:nvSpPr>
        <p:spPr>
          <a:xfrm>
            <a:off x="932996" y="311007"/>
            <a:ext cx="5201161" cy="1805571"/>
          </a:xfrm>
        </p:spPr>
        <p:txBody>
          <a:bodyPr anchor="ctr" anchorCtr="0">
            <a:normAutofit/>
          </a:bodyPr>
          <a:lstStyle>
            <a:lvl1pPr>
              <a:defRPr sz="3600" b="1"/>
            </a:lvl1pPr>
          </a:lstStyle>
          <a:p>
            <a:r>
              <a:rPr lang="en-US" dirty="0" smtClean="0"/>
              <a:t>Title of Presentation</a:t>
            </a:r>
            <a:endParaRPr lang="en-US" dirty="0"/>
          </a:p>
        </p:txBody>
      </p:sp>
      <p:sp>
        <p:nvSpPr>
          <p:cNvPr id="7171" name="Rectangle 3"/>
          <p:cNvSpPr>
            <a:spLocks noGrp="1" noChangeArrowheads="1"/>
          </p:cNvSpPr>
          <p:nvPr>
            <p:ph type="subTitle" idx="1" hasCustomPrompt="1"/>
          </p:nvPr>
        </p:nvSpPr>
        <p:spPr>
          <a:xfrm>
            <a:off x="929514" y="2625451"/>
            <a:ext cx="4634428" cy="390867"/>
          </a:xfrm>
        </p:spPr>
        <p:txBody>
          <a:bodyPr anchor="ctr" anchorCtr="0"/>
          <a:lstStyle>
            <a:lvl1pPr marL="0" indent="0">
              <a:buFont typeface="Wingdings" pitchFamily="-65" charset="2"/>
              <a:buNone/>
              <a:defRPr sz="2400" b="1"/>
            </a:lvl1pPr>
          </a:lstStyle>
          <a:p>
            <a:r>
              <a:rPr lang="en-US" dirty="0" smtClean="0"/>
              <a:t>Presenter Name</a:t>
            </a:r>
            <a:endParaRPr lang="en-US" dirty="0"/>
          </a:p>
        </p:txBody>
      </p:sp>
      <p:sp>
        <p:nvSpPr>
          <p:cNvPr id="6" name="Rectangle 7"/>
          <p:cNvSpPr>
            <a:spLocks noChangeArrowheads="1"/>
          </p:cNvSpPr>
          <p:nvPr userDrawn="1"/>
        </p:nvSpPr>
        <p:spPr bwMode="ltGray">
          <a:xfrm>
            <a:off x="0" y="1"/>
            <a:ext cx="644526" cy="5166178"/>
          </a:xfrm>
          <a:prstGeom prst="rect">
            <a:avLst/>
          </a:prstGeom>
          <a:solidFill>
            <a:srgbClr val="EE2E24"/>
          </a:solidFill>
          <a:ln w="9525">
            <a:noFill/>
            <a:miter lim="800000"/>
            <a:headEnd/>
            <a:tailEnd/>
          </a:ln>
          <a:effectLst/>
        </p:spPr>
        <p:txBody>
          <a:bodyPr wrap="none" anchor="ctr"/>
          <a:lstStyle/>
          <a:p>
            <a:endParaRPr lang="en-US"/>
          </a:p>
        </p:txBody>
      </p:sp>
      <p:sp>
        <p:nvSpPr>
          <p:cNvPr id="4" name="Text Placeholder 3"/>
          <p:cNvSpPr>
            <a:spLocks noGrp="1"/>
          </p:cNvSpPr>
          <p:nvPr>
            <p:ph type="body" sz="quarter" idx="10" hasCustomPrompt="1"/>
          </p:nvPr>
        </p:nvSpPr>
        <p:spPr>
          <a:xfrm>
            <a:off x="929514" y="3077343"/>
            <a:ext cx="4634427" cy="428625"/>
          </a:xfrm>
        </p:spPr>
        <p:txBody>
          <a:bodyPr anchor="ctr" anchorCtr="0"/>
          <a:lstStyle>
            <a:lvl1pPr marL="0" indent="0">
              <a:buNone/>
              <a:defRPr sz="2000"/>
            </a:lvl1pPr>
          </a:lstStyle>
          <a:p>
            <a:pPr lvl="0"/>
            <a:r>
              <a:rPr lang="en-US" dirty="0" smtClean="0"/>
              <a:t>Date</a:t>
            </a:r>
            <a:endParaRPr lang="en-US" dirty="0"/>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85073" y="1375074"/>
            <a:ext cx="3303101" cy="3791105"/>
          </a:xfrm>
          <a:prstGeom prst="rect">
            <a:avLst/>
          </a:prstGeom>
        </p:spPr>
      </p:pic>
      <p:sp>
        <p:nvSpPr>
          <p:cNvPr id="8" name="Text Placeholder 3"/>
          <p:cNvSpPr>
            <a:spLocks noGrp="1"/>
          </p:cNvSpPr>
          <p:nvPr>
            <p:ph type="body" sz="quarter" idx="11" hasCustomPrompt="1"/>
          </p:nvPr>
        </p:nvSpPr>
        <p:spPr>
          <a:xfrm>
            <a:off x="940150" y="3559905"/>
            <a:ext cx="4634427" cy="318197"/>
          </a:xfrm>
        </p:spPr>
        <p:txBody>
          <a:bodyPr anchor="ctr" anchorCtr="0"/>
          <a:lstStyle>
            <a:lvl1pPr marL="0" indent="0">
              <a:buNone/>
              <a:defRPr sz="1400" i="0">
                <a:solidFill>
                  <a:schemeClr val="tx1"/>
                </a:solidFill>
              </a:defRPr>
            </a:lvl1pPr>
          </a:lstStyle>
          <a:p>
            <a:pPr lvl="0"/>
            <a:r>
              <a:rPr lang="en-US" dirty="0" smtClean="0"/>
              <a:t>Insert Data Classification</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923259" y="282808"/>
            <a:ext cx="6981488" cy="667940"/>
          </a:xfrm>
        </p:spPr>
        <p:txBody>
          <a:bodyPr/>
          <a:lstStyle/>
          <a:p>
            <a:r>
              <a:rPr lang="en-US" smtClean="0"/>
              <a:t>Click to edit Master title style</a:t>
            </a:r>
            <a:endParaRPr lang="en-US"/>
          </a:p>
        </p:txBody>
      </p:sp>
      <p:sp>
        <p:nvSpPr>
          <p:cNvPr id="3" name="Content Placeholder 2"/>
          <p:cNvSpPr>
            <a:spLocks noGrp="1"/>
          </p:cNvSpPr>
          <p:nvPr>
            <p:ph idx="1"/>
          </p:nvPr>
        </p:nvSpPr>
        <p:spPr>
          <a:xfrm>
            <a:off x="925514" y="1333500"/>
            <a:ext cx="7965823" cy="33416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4"/>
          </p:nvPr>
        </p:nvSpPr>
        <p:spPr>
          <a:xfrm>
            <a:off x="8467725" y="4781443"/>
            <a:ext cx="557214" cy="268359"/>
          </a:xfrm>
          <a:prstGeom prst="rect">
            <a:avLst/>
          </a:prstGeom>
        </p:spPr>
        <p:txBody>
          <a:bodyPr anchor="b" anchorCtr="0"/>
          <a:lstStyle>
            <a:lvl1pPr algn="r">
              <a:defRPr sz="1200">
                <a:solidFill>
                  <a:schemeClr val="bg1">
                    <a:lumMod val="50000"/>
                  </a:schemeClr>
                </a:solidFill>
              </a:defRPr>
            </a:lvl1pPr>
          </a:lstStyle>
          <a:p>
            <a:fld id="{8A661967-8D01-4D8A-8FD0-86F83ECE6BD1}" type="slidenum">
              <a:rPr lang="en-US" smtClean="0"/>
              <a:pPr/>
              <a:t>‹#›</a:t>
            </a:fld>
            <a:endParaRPr lang="en-US" dirty="0"/>
          </a:p>
        </p:txBody>
      </p:sp>
      <p:sp>
        <p:nvSpPr>
          <p:cNvPr id="7" name="Footer Placeholder 4"/>
          <p:cNvSpPr>
            <a:spLocks noGrp="1"/>
          </p:cNvSpPr>
          <p:nvPr>
            <p:ph type="ftr" sz="quarter" idx="3"/>
          </p:nvPr>
        </p:nvSpPr>
        <p:spPr>
          <a:xfrm>
            <a:off x="923259" y="4767263"/>
            <a:ext cx="3086100" cy="274637"/>
          </a:xfrm>
          <a:prstGeom prst="rect">
            <a:avLst/>
          </a:prstGeom>
        </p:spPr>
        <p:txBody>
          <a:bodyPr vert="horz" lIns="0" tIns="45720" rIns="91440" bIns="45720" rtlCol="0" anchor="b" anchorCtr="0"/>
          <a:lstStyle>
            <a:lvl1pPr algn="ctr">
              <a:defRPr sz="1000">
                <a:solidFill>
                  <a:schemeClr val="tx1">
                    <a:tint val="75000"/>
                  </a:schemeClr>
                </a:solidFill>
              </a:defRPr>
            </a:lvl1pPr>
          </a:lstStyle>
          <a:p>
            <a:pPr algn="l"/>
            <a:r>
              <a:rPr lang="en-US" smtClean="0"/>
              <a:t>Cummins Internal Use</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2" name="Title 1"/>
          <p:cNvSpPr>
            <a:spLocks noGrp="1"/>
          </p:cNvSpPr>
          <p:nvPr>
            <p:ph type="title"/>
          </p:nvPr>
        </p:nvSpPr>
        <p:spPr>
          <a:xfrm>
            <a:off x="923259" y="282808"/>
            <a:ext cx="6981488" cy="667940"/>
          </a:xfrm>
        </p:spPr>
        <p:txBody>
          <a:bodyPr/>
          <a:lstStyle/>
          <a:p>
            <a:r>
              <a:rPr lang="en-US" smtClean="0"/>
              <a:t>Click to edit Master title style</a:t>
            </a:r>
            <a:endParaRPr lang="en-US"/>
          </a:p>
        </p:txBody>
      </p:sp>
      <p:sp>
        <p:nvSpPr>
          <p:cNvPr id="5" name="Content Placeholder 2"/>
          <p:cNvSpPr>
            <a:spLocks noGrp="1"/>
          </p:cNvSpPr>
          <p:nvPr>
            <p:ph idx="1"/>
          </p:nvPr>
        </p:nvSpPr>
        <p:spPr>
          <a:xfrm>
            <a:off x="925514" y="1333500"/>
            <a:ext cx="3751261" cy="32695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6"/>
          <p:cNvSpPr>
            <a:spLocks noGrp="1"/>
          </p:cNvSpPr>
          <p:nvPr>
            <p:ph type="pic" sz="quarter" idx="12"/>
          </p:nvPr>
        </p:nvSpPr>
        <p:spPr>
          <a:xfrm>
            <a:off x="4895850" y="1333132"/>
            <a:ext cx="3995739" cy="3269949"/>
          </a:xfrm>
        </p:spPr>
        <p:txBody>
          <a:bodyPr/>
          <a:lstStyle/>
          <a:p>
            <a:r>
              <a:rPr lang="en-US" smtClean="0"/>
              <a:t>Click icon to add picture</a:t>
            </a:r>
            <a:endParaRPr lang="en-US"/>
          </a:p>
        </p:txBody>
      </p:sp>
      <p:sp>
        <p:nvSpPr>
          <p:cNvPr id="10" name="Slide Number Placeholder 5"/>
          <p:cNvSpPr>
            <a:spLocks noGrp="1"/>
          </p:cNvSpPr>
          <p:nvPr>
            <p:ph type="sldNum" sz="quarter" idx="4"/>
          </p:nvPr>
        </p:nvSpPr>
        <p:spPr>
          <a:xfrm>
            <a:off x="8467725" y="4781443"/>
            <a:ext cx="557214" cy="268359"/>
          </a:xfrm>
          <a:prstGeom prst="rect">
            <a:avLst/>
          </a:prstGeom>
        </p:spPr>
        <p:txBody>
          <a:bodyPr anchor="b" anchorCtr="0"/>
          <a:lstStyle>
            <a:lvl1pPr algn="r">
              <a:defRPr sz="1200">
                <a:solidFill>
                  <a:schemeClr val="bg1">
                    <a:lumMod val="50000"/>
                  </a:schemeClr>
                </a:solidFill>
              </a:defRPr>
            </a:lvl1pPr>
          </a:lstStyle>
          <a:p>
            <a:fld id="{8A661967-8D01-4D8A-8FD0-86F83ECE6BD1}" type="slidenum">
              <a:rPr lang="en-US" smtClean="0"/>
              <a:pPr/>
              <a:t>‹#›</a:t>
            </a:fld>
            <a:endParaRPr lang="en-US" dirty="0"/>
          </a:p>
        </p:txBody>
      </p:sp>
      <p:sp>
        <p:nvSpPr>
          <p:cNvPr id="9" name="Footer Placeholder 4"/>
          <p:cNvSpPr>
            <a:spLocks noGrp="1"/>
          </p:cNvSpPr>
          <p:nvPr>
            <p:ph type="ftr" sz="quarter" idx="3"/>
          </p:nvPr>
        </p:nvSpPr>
        <p:spPr>
          <a:xfrm>
            <a:off x="923259" y="4767263"/>
            <a:ext cx="3086100" cy="274637"/>
          </a:xfrm>
          <a:prstGeom prst="rect">
            <a:avLst/>
          </a:prstGeom>
        </p:spPr>
        <p:txBody>
          <a:bodyPr vert="horz" lIns="0" tIns="45720" rIns="91440" bIns="45720" rtlCol="0" anchor="b" anchorCtr="0"/>
          <a:lstStyle>
            <a:lvl1pPr algn="ctr">
              <a:defRPr sz="1000">
                <a:solidFill>
                  <a:schemeClr val="tx1">
                    <a:tint val="75000"/>
                  </a:schemeClr>
                </a:solidFill>
              </a:defRPr>
            </a:lvl1pPr>
          </a:lstStyle>
          <a:p>
            <a:pPr algn="l"/>
            <a:r>
              <a:rPr lang="en-US" smtClean="0"/>
              <a:t>Cummins Internal Use</a:t>
            </a:r>
            <a:endParaRPr lang="en-US" dirty="0"/>
          </a:p>
        </p:txBody>
      </p:sp>
    </p:spTree>
    <p:extLst>
      <p:ext uri="{BB962C8B-B14F-4D97-AF65-F5344CB8AC3E}">
        <p14:creationId xmlns:p14="http://schemas.microsoft.com/office/powerpoint/2010/main" val="360887828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3259" y="1189101"/>
            <a:ext cx="7944516" cy="2206752"/>
          </a:xfrm>
        </p:spPr>
        <p:txBody>
          <a:bodyPr anchor="t" anchorCtr="0">
            <a:normAutofit/>
          </a:bodyPr>
          <a:lstStyle>
            <a:lvl1pPr>
              <a:defRPr sz="4000" b="0"/>
            </a:lvl1pPr>
          </a:lstStyle>
          <a:p>
            <a:r>
              <a:rPr lang="en-US" dirty="0" smtClean="0"/>
              <a:t>Section Header</a:t>
            </a:r>
            <a:endParaRPr lang="en-US" dirty="0"/>
          </a:p>
        </p:txBody>
      </p:sp>
      <p:sp>
        <p:nvSpPr>
          <p:cNvPr id="6" name="Slide Number Placeholder 5"/>
          <p:cNvSpPr>
            <a:spLocks noGrp="1"/>
          </p:cNvSpPr>
          <p:nvPr>
            <p:ph type="sldNum" sz="quarter" idx="4"/>
          </p:nvPr>
        </p:nvSpPr>
        <p:spPr>
          <a:xfrm>
            <a:off x="8467725" y="4781443"/>
            <a:ext cx="557214" cy="268359"/>
          </a:xfrm>
          <a:prstGeom prst="rect">
            <a:avLst/>
          </a:prstGeom>
        </p:spPr>
        <p:txBody>
          <a:bodyPr anchor="b" anchorCtr="0"/>
          <a:lstStyle>
            <a:lvl1pPr algn="r">
              <a:defRPr sz="1200">
                <a:solidFill>
                  <a:schemeClr val="bg1">
                    <a:lumMod val="50000"/>
                  </a:schemeClr>
                </a:solidFill>
              </a:defRPr>
            </a:lvl1pPr>
          </a:lstStyle>
          <a:p>
            <a:fld id="{8A661967-8D01-4D8A-8FD0-86F83ECE6BD1}" type="slidenum">
              <a:rPr lang="en-US" smtClean="0"/>
              <a:pPr/>
              <a:t>‹#›</a:t>
            </a:fld>
            <a:endParaRPr lang="en-US" dirty="0"/>
          </a:p>
        </p:txBody>
      </p:sp>
      <p:sp>
        <p:nvSpPr>
          <p:cNvPr id="8" name="Footer Placeholder 4"/>
          <p:cNvSpPr>
            <a:spLocks noGrp="1"/>
          </p:cNvSpPr>
          <p:nvPr>
            <p:ph type="ftr" sz="quarter" idx="3"/>
          </p:nvPr>
        </p:nvSpPr>
        <p:spPr>
          <a:xfrm>
            <a:off x="923259" y="4767263"/>
            <a:ext cx="3086100" cy="274637"/>
          </a:xfrm>
          <a:prstGeom prst="rect">
            <a:avLst/>
          </a:prstGeom>
        </p:spPr>
        <p:txBody>
          <a:bodyPr vert="horz" lIns="0" tIns="45720" rIns="91440" bIns="45720" rtlCol="0" anchor="b" anchorCtr="0"/>
          <a:lstStyle>
            <a:lvl1pPr algn="ctr">
              <a:defRPr sz="1000">
                <a:solidFill>
                  <a:schemeClr val="tx1">
                    <a:tint val="75000"/>
                  </a:schemeClr>
                </a:solidFill>
              </a:defRPr>
            </a:lvl1pPr>
          </a:lstStyle>
          <a:p>
            <a:pPr algn="l"/>
            <a:r>
              <a:rPr lang="en-US" smtClean="0"/>
              <a:t>Cummins Internal Use</a:t>
            </a:r>
            <a:endParaRPr lang="en-US" dirty="0"/>
          </a:p>
        </p:txBody>
      </p:sp>
    </p:spTree>
    <p:extLst>
      <p:ext uri="{BB962C8B-B14F-4D97-AF65-F5344CB8AC3E}">
        <p14:creationId xmlns:p14="http://schemas.microsoft.com/office/powerpoint/2010/main" val="670632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467725" y="4781443"/>
            <a:ext cx="557214" cy="268359"/>
          </a:xfrm>
          <a:prstGeom prst="rect">
            <a:avLst/>
          </a:prstGeom>
        </p:spPr>
        <p:txBody>
          <a:bodyPr anchor="b" anchorCtr="0"/>
          <a:lstStyle>
            <a:lvl1pPr algn="r">
              <a:defRPr sz="1200">
                <a:solidFill>
                  <a:schemeClr val="bg1">
                    <a:lumMod val="50000"/>
                  </a:schemeClr>
                </a:solidFill>
              </a:defRPr>
            </a:lvl1pPr>
          </a:lstStyle>
          <a:p>
            <a:fld id="{8A661967-8D01-4D8A-8FD0-86F83ECE6BD1}" type="slidenum">
              <a:rPr lang="en-US" smtClean="0"/>
              <a:pPr/>
              <a:t>‹#›</a:t>
            </a:fld>
            <a:endParaRPr lang="en-US" dirty="0"/>
          </a:p>
        </p:txBody>
      </p:sp>
      <p:sp>
        <p:nvSpPr>
          <p:cNvPr id="4" name="Footer Placeholder 4"/>
          <p:cNvSpPr>
            <a:spLocks noGrp="1"/>
          </p:cNvSpPr>
          <p:nvPr>
            <p:ph type="ftr" sz="quarter" idx="3"/>
          </p:nvPr>
        </p:nvSpPr>
        <p:spPr>
          <a:xfrm>
            <a:off x="923259" y="4767263"/>
            <a:ext cx="3086100" cy="274637"/>
          </a:xfrm>
          <a:prstGeom prst="rect">
            <a:avLst/>
          </a:prstGeom>
        </p:spPr>
        <p:txBody>
          <a:bodyPr vert="horz" lIns="0" tIns="45720" rIns="91440" bIns="45720" rtlCol="0" anchor="b" anchorCtr="0"/>
          <a:lstStyle>
            <a:lvl1pPr algn="ctr">
              <a:defRPr sz="1000">
                <a:solidFill>
                  <a:schemeClr val="tx1">
                    <a:tint val="75000"/>
                  </a:schemeClr>
                </a:solidFill>
              </a:defRPr>
            </a:lvl1pPr>
          </a:lstStyle>
          <a:p>
            <a:pPr algn="l"/>
            <a:r>
              <a:rPr lang="en-US" smtClean="0"/>
              <a:t>Cummins Internal Use</a:t>
            </a:r>
            <a:endParaRPr lang="en-US" dirty="0"/>
          </a:p>
        </p:txBody>
      </p:sp>
    </p:spTree>
    <p:extLst>
      <p:ext uri="{BB962C8B-B14F-4D97-AF65-F5344CB8AC3E}">
        <p14:creationId xmlns:p14="http://schemas.microsoft.com/office/powerpoint/2010/main" val="242845362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6151" name="Rectangle 7"/>
          <p:cNvSpPr>
            <a:spLocks noChangeArrowheads="1"/>
          </p:cNvSpPr>
          <p:nvPr/>
        </p:nvSpPr>
        <p:spPr bwMode="ltGray">
          <a:xfrm>
            <a:off x="0" y="-1"/>
            <a:ext cx="644526" cy="5143501"/>
          </a:xfrm>
          <a:prstGeom prst="rect">
            <a:avLst/>
          </a:prstGeom>
          <a:solidFill>
            <a:srgbClr val="EE2E24"/>
          </a:solidFill>
          <a:ln w="9525">
            <a:noFill/>
            <a:miter lim="800000"/>
            <a:headEnd/>
            <a:tailEnd/>
          </a:ln>
          <a:effectLst/>
        </p:spPr>
        <p:txBody>
          <a:bodyPr wrap="none" anchor="ctr"/>
          <a:lstStyle/>
          <a:p>
            <a:endParaRPr lang="en-US"/>
          </a:p>
        </p:txBody>
      </p:sp>
      <p:sp>
        <p:nvSpPr>
          <p:cNvPr id="6146" name="Rectangle 2"/>
          <p:cNvSpPr>
            <a:spLocks noGrp="1" noChangeArrowheads="1"/>
          </p:cNvSpPr>
          <p:nvPr>
            <p:ph type="title"/>
          </p:nvPr>
        </p:nvSpPr>
        <p:spPr bwMode="auto">
          <a:xfrm>
            <a:off x="923259" y="282808"/>
            <a:ext cx="6993520" cy="667940"/>
          </a:xfrm>
          <a:prstGeom prst="rect">
            <a:avLst/>
          </a:prstGeom>
          <a:noFill/>
          <a:ln w="9525">
            <a:noFill/>
            <a:miter lim="800000"/>
            <a:headEnd/>
            <a:tailEnd/>
          </a:ln>
          <a:effectLst/>
        </p:spPr>
        <p:txBody>
          <a:bodyPr vert="horz" wrap="square" lIns="0" tIns="0" rIns="0" bIns="0" numCol="1" anchor="ctr" anchorCtr="0" compatLnSpc="1">
            <a:prstTxWarp prst="textNoShape">
              <a:avLst/>
            </a:prstTxWarp>
            <a:normAutofit/>
          </a:bodyPr>
          <a:lstStyle/>
          <a:p>
            <a:pPr lvl="0"/>
            <a:r>
              <a:rPr lang="en-US" smtClean="0"/>
              <a:t>Click to edit Master title style</a:t>
            </a:r>
            <a:endParaRPr lang="en-US" dirty="0" smtClean="0"/>
          </a:p>
        </p:txBody>
      </p:sp>
      <p:sp>
        <p:nvSpPr>
          <p:cNvPr id="6147" name="Rectangle 3"/>
          <p:cNvSpPr>
            <a:spLocks noGrp="1" noChangeArrowheads="1"/>
          </p:cNvSpPr>
          <p:nvPr>
            <p:ph type="body" idx="1"/>
          </p:nvPr>
        </p:nvSpPr>
        <p:spPr bwMode="auto">
          <a:xfrm>
            <a:off x="925514" y="1333500"/>
            <a:ext cx="7965823" cy="3341616"/>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Slide Number Placeholder 5"/>
          <p:cNvSpPr>
            <a:spLocks noGrp="1"/>
          </p:cNvSpPr>
          <p:nvPr>
            <p:ph type="sldNum" sz="quarter" idx="4"/>
          </p:nvPr>
        </p:nvSpPr>
        <p:spPr>
          <a:xfrm>
            <a:off x="8467725" y="4781443"/>
            <a:ext cx="557214" cy="268359"/>
          </a:xfrm>
          <a:prstGeom prst="rect">
            <a:avLst/>
          </a:prstGeom>
        </p:spPr>
        <p:txBody>
          <a:bodyPr anchor="b" anchorCtr="0"/>
          <a:lstStyle>
            <a:lvl1pPr algn="r">
              <a:defRPr sz="1200">
                <a:solidFill>
                  <a:schemeClr val="bg1">
                    <a:lumMod val="50000"/>
                  </a:schemeClr>
                </a:solidFill>
              </a:defRPr>
            </a:lvl1pPr>
          </a:lstStyle>
          <a:p>
            <a:fld id="{8A661967-8D01-4D8A-8FD0-86F83ECE6BD1}" type="slidenum">
              <a:rPr lang="en-US" smtClean="0"/>
              <a:pPr/>
              <a:t>‹#›</a:t>
            </a:fld>
            <a:endParaRPr lang="en-US" dirty="0"/>
          </a:p>
        </p:txBody>
      </p:sp>
      <p:pic>
        <p:nvPicPr>
          <p:cNvPr id="3" name="Picture 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349899" y="244708"/>
            <a:ext cx="598588" cy="552543"/>
          </a:xfrm>
          <a:prstGeom prst="rect">
            <a:avLst/>
          </a:prstGeom>
        </p:spPr>
      </p:pic>
      <p:sp>
        <p:nvSpPr>
          <p:cNvPr id="8" name="Footer Placeholder 4"/>
          <p:cNvSpPr>
            <a:spLocks noGrp="1"/>
          </p:cNvSpPr>
          <p:nvPr>
            <p:ph type="ftr" sz="quarter" idx="3"/>
          </p:nvPr>
        </p:nvSpPr>
        <p:spPr>
          <a:xfrm>
            <a:off x="923259" y="4767263"/>
            <a:ext cx="3086100" cy="274637"/>
          </a:xfrm>
          <a:prstGeom prst="rect">
            <a:avLst/>
          </a:prstGeom>
        </p:spPr>
        <p:txBody>
          <a:bodyPr vert="horz" lIns="0" tIns="45720" rIns="91440" bIns="45720" rtlCol="0" anchor="b" anchorCtr="0"/>
          <a:lstStyle>
            <a:lvl1pPr algn="ctr">
              <a:defRPr sz="1000">
                <a:solidFill>
                  <a:schemeClr val="tx1">
                    <a:tint val="75000"/>
                  </a:schemeClr>
                </a:solidFill>
              </a:defRPr>
            </a:lvl1pPr>
          </a:lstStyle>
          <a:p>
            <a:pPr algn="l"/>
            <a:r>
              <a:rPr lang="en-US" smtClean="0"/>
              <a:t>Cummins Internal Use</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Lst>
  <p:timing>
    <p:tnLst>
      <p:par>
        <p:cTn id="1" dur="indefinite" restart="never" nodeType="tmRoot"/>
      </p:par>
    </p:tnLst>
  </p:timing>
  <p:hf hdr="0" dt="0"/>
  <p:txStyles>
    <p:titleStyle>
      <a:lvl1pPr algn="l" rtl="0" eaLnBrk="1" fontAlgn="base" hangingPunct="1">
        <a:lnSpc>
          <a:spcPct val="95000"/>
        </a:lnSpc>
        <a:spcBef>
          <a:spcPct val="0"/>
        </a:spcBef>
        <a:spcAft>
          <a:spcPct val="0"/>
        </a:spcAft>
        <a:defRPr sz="3200">
          <a:solidFill>
            <a:schemeClr val="tx2"/>
          </a:solidFill>
          <a:latin typeface="+mj-lt"/>
          <a:ea typeface="+mj-ea"/>
          <a:cs typeface="+mj-cs"/>
        </a:defRPr>
      </a:lvl1pPr>
      <a:lvl2pPr algn="l" rtl="0" eaLnBrk="1" fontAlgn="base" hangingPunct="1">
        <a:lnSpc>
          <a:spcPct val="95000"/>
        </a:lnSpc>
        <a:spcBef>
          <a:spcPct val="0"/>
        </a:spcBef>
        <a:spcAft>
          <a:spcPct val="0"/>
        </a:spcAft>
        <a:defRPr sz="3200">
          <a:solidFill>
            <a:schemeClr val="tx2"/>
          </a:solidFill>
          <a:latin typeface="Arial" charset="0"/>
          <a:cs typeface="Arial" charset="0"/>
        </a:defRPr>
      </a:lvl2pPr>
      <a:lvl3pPr algn="l" rtl="0" eaLnBrk="1" fontAlgn="base" hangingPunct="1">
        <a:lnSpc>
          <a:spcPct val="95000"/>
        </a:lnSpc>
        <a:spcBef>
          <a:spcPct val="0"/>
        </a:spcBef>
        <a:spcAft>
          <a:spcPct val="0"/>
        </a:spcAft>
        <a:defRPr sz="3200">
          <a:solidFill>
            <a:schemeClr val="tx2"/>
          </a:solidFill>
          <a:latin typeface="Arial" charset="0"/>
          <a:cs typeface="Arial" charset="0"/>
        </a:defRPr>
      </a:lvl3pPr>
      <a:lvl4pPr algn="l" rtl="0" eaLnBrk="1" fontAlgn="base" hangingPunct="1">
        <a:lnSpc>
          <a:spcPct val="95000"/>
        </a:lnSpc>
        <a:spcBef>
          <a:spcPct val="0"/>
        </a:spcBef>
        <a:spcAft>
          <a:spcPct val="0"/>
        </a:spcAft>
        <a:defRPr sz="3200">
          <a:solidFill>
            <a:schemeClr val="tx2"/>
          </a:solidFill>
          <a:latin typeface="Arial" charset="0"/>
          <a:cs typeface="Arial" charset="0"/>
        </a:defRPr>
      </a:lvl4pPr>
      <a:lvl5pPr algn="l" rtl="0" eaLnBrk="1" fontAlgn="base" hangingPunct="1">
        <a:lnSpc>
          <a:spcPct val="95000"/>
        </a:lnSpc>
        <a:spcBef>
          <a:spcPct val="0"/>
        </a:spcBef>
        <a:spcAft>
          <a:spcPct val="0"/>
        </a:spcAft>
        <a:defRPr sz="3200">
          <a:solidFill>
            <a:schemeClr val="tx2"/>
          </a:solidFill>
          <a:latin typeface="Arial" charset="0"/>
          <a:cs typeface="Arial" charset="0"/>
        </a:defRPr>
      </a:lvl5pPr>
      <a:lvl6pPr marL="457200" algn="l" rtl="0" eaLnBrk="1" fontAlgn="base" hangingPunct="1">
        <a:lnSpc>
          <a:spcPct val="95000"/>
        </a:lnSpc>
        <a:spcBef>
          <a:spcPct val="0"/>
        </a:spcBef>
        <a:spcAft>
          <a:spcPct val="0"/>
        </a:spcAft>
        <a:defRPr sz="3200">
          <a:solidFill>
            <a:schemeClr val="tx2"/>
          </a:solidFill>
          <a:latin typeface="Arial" charset="0"/>
          <a:cs typeface="Arial" charset="0"/>
        </a:defRPr>
      </a:lvl6pPr>
      <a:lvl7pPr marL="914400" algn="l" rtl="0" eaLnBrk="1" fontAlgn="base" hangingPunct="1">
        <a:lnSpc>
          <a:spcPct val="95000"/>
        </a:lnSpc>
        <a:spcBef>
          <a:spcPct val="0"/>
        </a:spcBef>
        <a:spcAft>
          <a:spcPct val="0"/>
        </a:spcAft>
        <a:defRPr sz="3200">
          <a:solidFill>
            <a:schemeClr val="tx2"/>
          </a:solidFill>
          <a:latin typeface="Arial" charset="0"/>
          <a:cs typeface="Arial" charset="0"/>
        </a:defRPr>
      </a:lvl7pPr>
      <a:lvl8pPr marL="1371600" algn="l" rtl="0" eaLnBrk="1" fontAlgn="base" hangingPunct="1">
        <a:lnSpc>
          <a:spcPct val="95000"/>
        </a:lnSpc>
        <a:spcBef>
          <a:spcPct val="0"/>
        </a:spcBef>
        <a:spcAft>
          <a:spcPct val="0"/>
        </a:spcAft>
        <a:defRPr sz="3200">
          <a:solidFill>
            <a:schemeClr val="tx2"/>
          </a:solidFill>
          <a:latin typeface="Arial" charset="0"/>
          <a:cs typeface="Arial" charset="0"/>
        </a:defRPr>
      </a:lvl8pPr>
      <a:lvl9pPr marL="1828800" algn="l" rtl="0" eaLnBrk="1" fontAlgn="base" hangingPunct="1">
        <a:lnSpc>
          <a:spcPct val="95000"/>
        </a:lnSpc>
        <a:spcBef>
          <a:spcPct val="0"/>
        </a:spcBef>
        <a:spcAft>
          <a:spcPct val="0"/>
        </a:spcAft>
        <a:defRPr sz="3200">
          <a:solidFill>
            <a:schemeClr val="tx2"/>
          </a:solidFill>
          <a:latin typeface="Arial" charset="0"/>
          <a:cs typeface="Arial" charset="0"/>
        </a:defRPr>
      </a:lvl9pPr>
    </p:titleStyle>
    <p:bodyStyle>
      <a:lvl1pPr marL="231775" indent="-231775" algn="l" rtl="0" eaLnBrk="1" fontAlgn="base" hangingPunct="1">
        <a:spcBef>
          <a:spcPct val="35000"/>
        </a:spcBef>
        <a:spcAft>
          <a:spcPct val="0"/>
        </a:spcAft>
        <a:buClr>
          <a:srgbClr val="EE2E24"/>
        </a:buClr>
        <a:buFont typeface="Wingdings" pitchFamily="-65" charset="2"/>
        <a:buChar char="§"/>
        <a:defRPr sz="2600">
          <a:solidFill>
            <a:schemeClr val="tx1"/>
          </a:solidFill>
          <a:latin typeface="+mn-lt"/>
          <a:ea typeface="+mn-ea"/>
          <a:cs typeface="+mn-cs"/>
        </a:defRPr>
      </a:lvl1pPr>
      <a:lvl2pPr marL="579438" indent="-233363" algn="l" rtl="0" eaLnBrk="1" fontAlgn="base" hangingPunct="1">
        <a:spcBef>
          <a:spcPct val="35000"/>
        </a:spcBef>
        <a:spcAft>
          <a:spcPct val="0"/>
        </a:spcAft>
        <a:buClr>
          <a:srgbClr val="EE2E24"/>
        </a:buClr>
        <a:buFont typeface="Arial" charset="0"/>
        <a:buChar char="–"/>
        <a:defRPr sz="2200">
          <a:solidFill>
            <a:schemeClr val="tx1"/>
          </a:solidFill>
          <a:latin typeface="+mn-lt"/>
          <a:cs typeface="+mn-cs"/>
        </a:defRPr>
      </a:lvl2pPr>
      <a:lvl3pPr marL="863600" indent="-169863" algn="l" rtl="0" eaLnBrk="1" fontAlgn="base" hangingPunct="1">
        <a:spcBef>
          <a:spcPct val="35000"/>
        </a:spcBef>
        <a:spcAft>
          <a:spcPct val="0"/>
        </a:spcAft>
        <a:buClr>
          <a:srgbClr val="EE2E24"/>
        </a:buClr>
        <a:buChar char="•"/>
        <a:defRPr sz="2000">
          <a:solidFill>
            <a:schemeClr val="tx1"/>
          </a:solidFill>
          <a:latin typeface="+mn-lt"/>
          <a:cs typeface="+mn-cs"/>
        </a:defRPr>
      </a:lvl3pPr>
      <a:lvl4pPr marL="1146175" indent="-168275" algn="l" rtl="0" eaLnBrk="1" fontAlgn="base" hangingPunct="1">
        <a:spcBef>
          <a:spcPct val="35000"/>
        </a:spcBef>
        <a:spcAft>
          <a:spcPct val="0"/>
        </a:spcAft>
        <a:buChar char="–"/>
        <a:defRPr>
          <a:solidFill>
            <a:schemeClr val="tx1"/>
          </a:solidFill>
          <a:latin typeface="+mn-lt"/>
          <a:cs typeface="+mn-cs"/>
        </a:defRPr>
      </a:lvl4pPr>
      <a:lvl5pPr marL="1441450" indent="-180975" algn="l" rtl="0" eaLnBrk="1" fontAlgn="base" hangingPunct="1">
        <a:spcBef>
          <a:spcPct val="35000"/>
        </a:spcBef>
        <a:spcAft>
          <a:spcPct val="0"/>
        </a:spcAft>
        <a:buChar char="»"/>
        <a:defRPr i="1">
          <a:solidFill>
            <a:schemeClr val="tx1"/>
          </a:solidFill>
          <a:latin typeface="+mn-lt"/>
          <a:cs typeface="+mn-cs"/>
        </a:defRPr>
      </a:lvl5pPr>
      <a:lvl6pPr marL="1898650" indent="-180975" algn="l" rtl="0" eaLnBrk="1" fontAlgn="base" hangingPunct="1">
        <a:spcBef>
          <a:spcPct val="35000"/>
        </a:spcBef>
        <a:spcAft>
          <a:spcPct val="0"/>
        </a:spcAft>
        <a:buChar char="»"/>
        <a:defRPr i="1">
          <a:solidFill>
            <a:schemeClr val="tx1"/>
          </a:solidFill>
          <a:latin typeface="+mn-lt"/>
          <a:cs typeface="+mn-cs"/>
        </a:defRPr>
      </a:lvl6pPr>
      <a:lvl7pPr marL="2355850" indent="-180975" algn="l" rtl="0" eaLnBrk="1" fontAlgn="base" hangingPunct="1">
        <a:spcBef>
          <a:spcPct val="35000"/>
        </a:spcBef>
        <a:spcAft>
          <a:spcPct val="0"/>
        </a:spcAft>
        <a:buChar char="»"/>
        <a:defRPr i="1">
          <a:solidFill>
            <a:schemeClr val="tx1"/>
          </a:solidFill>
          <a:latin typeface="+mn-lt"/>
          <a:cs typeface="+mn-cs"/>
        </a:defRPr>
      </a:lvl7pPr>
      <a:lvl8pPr marL="2813050" indent="-180975" algn="l" rtl="0" eaLnBrk="1" fontAlgn="base" hangingPunct="1">
        <a:spcBef>
          <a:spcPct val="35000"/>
        </a:spcBef>
        <a:spcAft>
          <a:spcPct val="0"/>
        </a:spcAft>
        <a:buChar char="»"/>
        <a:defRPr i="1">
          <a:solidFill>
            <a:schemeClr val="tx1"/>
          </a:solidFill>
          <a:latin typeface="+mn-lt"/>
          <a:cs typeface="+mn-cs"/>
        </a:defRPr>
      </a:lvl8pPr>
      <a:lvl9pPr marL="3270250" indent="-180975" algn="l" rtl="0" eaLnBrk="1" fontAlgn="base" hangingPunct="1">
        <a:spcBef>
          <a:spcPct val="35000"/>
        </a:spcBef>
        <a:spcAft>
          <a:spcPct val="0"/>
        </a:spcAft>
        <a:buChar char="»"/>
        <a:defRPr i="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CQMS PPAP- </a:t>
            </a:r>
            <a:r>
              <a:rPr lang="en-US" dirty="0" smtClean="0"/>
              <a:t>APQP 16.4 Upgrade</a:t>
            </a:r>
            <a:endParaRPr lang="en-US" dirty="0"/>
          </a:p>
        </p:txBody>
      </p:sp>
      <p:sp>
        <p:nvSpPr>
          <p:cNvPr id="4" name="Text Placeholder 3"/>
          <p:cNvSpPr>
            <a:spLocks noGrp="1"/>
          </p:cNvSpPr>
          <p:nvPr>
            <p:ph type="body" sz="quarter" idx="10"/>
          </p:nvPr>
        </p:nvSpPr>
        <p:spPr/>
        <p:txBody>
          <a:bodyPr/>
          <a:lstStyle/>
          <a:p>
            <a:r>
              <a:rPr lang="en-US" dirty="0" smtClean="0"/>
              <a:t>November 2016</a:t>
            </a:r>
            <a:endParaRPr lang="en-US" dirty="0"/>
          </a:p>
        </p:txBody>
      </p:sp>
      <p:sp>
        <p:nvSpPr>
          <p:cNvPr id="5" name="Text Placeholder 4"/>
          <p:cNvSpPr>
            <a:spLocks noGrp="1"/>
          </p:cNvSpPr>
          <p:nvPr>
            <p:ph type="body" sz="quarter" idx="11"/>
          </p:nvPr>
        </p:nvSpPr>
        <p:spPr/>
        <p:txBody>
          <a:bodyPr/>
          <a:lstStyle/>
          <a:p>
            <a:r>
              <a:rPr lang="en-US" dirty="0" smtClean="0"/>
              <a:t>Supplier Use</a:t>
            </a:r>
            <a:endParaRPr lang="en-US" dirty="0"/>
          </a:p>
        </p:txBody>
      </p:sp>
    </p:spTree>
    <p:extLst>
      <p:ext uri="{BB962C8B-B14F-4D97-AF65-F5344CB8AC3E}">
        <p14:creationId xmlns:p14="http://schemas.microsoft.com/office/powerpoint/2010/main" val="1743294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A661967-8D01-4D8A-8FD0-86F83ECE6BD1}" type="slidenum">
              <a:rPr lang="en-US" smtClean="0"/>
              <a:pPr/>
              <a:t>10</a:t>
            </a:fld>
            <a:endParaRPr lang="en-US" dirty="0"/>
          </a:p>
        </p:txBody>
      </p:sp>
      <p:pic>
        <p:nvPicPr>
          <p:cNvPr id="3" name="sharing documents from APQ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9151143" cy="5143500"/>
          </a:xfrm>
          <a:prstGeom prst="rect">
            <a:avLst/>
          </a:prstGeom>
        </p:spPr>
      </p:pic>
    </p:spTree>
    <p:extLst>
      <p:ext uri="{BB962C8B-B14F-4D97-AF65-F5344CB8AC3E}">
        <p14:creationId xmlns:p14="http://schemas.microsoft.com/office/powerpoint/2010/main" val="16180839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2016" y="208911"/>
            <a:ext cx="7688590" cy="667940"/>
          </a:xfrm>
        </p:spPr>
        <p:txBody>
          <a:bodyPr>
            <a:normAutofit fontScale="90000"/>
          </a:bodyPr>
          <a:lstStyle/>
          <a:p>
            <a:pPr algn="ctr"/>
            <a:r>
              <a:rPr lang="en-US" b="1" u="sng" dirty="0" smtClean="0"/>
              <a:t>Troubleshooting</a:t>
            </a:r>
            <a:br>
              <a:rPr lang="en-US" b="1" u="sng" dirty="0" smtClean="0"/>
            </a:br>
            <a:endParaRPr lang="en-US" sz="1800" b="1" u="sng" dirty="0"/>
          </a:p>
        </p:txBody>
      </p:sp>
      <p:sp>
        <p:nvSpPr>
          <p:cNvPr id="4" name="Slide Number Placeholder 3"/>
          <p:cNvSpPr>
            <a:spLocks noGrp="1"/>
          </p:cNvSpPr>
          <p:nvPr>
            <p:ph type="sldNum" sz="quarter" idx="4"/>
          </p:nvPr>
        </p:nvSpPr>
        <p:spPr/>
        <p:txBody>
          <a:bodyPr/>
          <a:lstStyle/>
          <a:p>
            <a:fld id="{8A661967-8D01-4D8A-8FD0-86F83ECE6BD1}" type="slidenum">
              <a:rPr lang="en-US" smtClean="0"/>
              <a:pPr/>
              <a:t>11</a:t>
            </a:fld>
            <a:endParaRPr lang="en-US" dirty="0"/>
          </a:p>
        </p:txBody>
      </p:sp>
      <p:sp>
        <p:nvSpPr>
          <p:cNvPr id="8" name="TextBox 7"/>
          <p:cNvSpPr txBox="1"/>
          <p:nvPr/>
        </p:nvSpPr>
        <p:spPr>
          <a:xfrm>
            <a:off x="740664" y="876851"/>
            <a:ext cx="7727061" cy="3864189"/>
          </a:xfrm>
          <a:prstGeom prst="rect">
            <a:avLst/>
          </a:prstGeom>
          <a:noFill/>
        </p:spPr>
        <p:txBody>
          <a:bodyPr wrap="square" rtlCol="0">
            <a:normAutofit/>
          </a:bodyPr>
          <a:lstStyle/>
          <a:p>
            <a:pPr marL="285750" indent="-285750" algn="l">
              <a:buFont typeface="Wingdings" panose="05000000000000000000" pitchFamily="2" charset="2"/>
              <a:buChar char="q"/>
            </a:pPr>
            <a:r>
              <a:rPr lang="en-US" sz="1500" dirty="0" smtClean="0">
                <a:sym typeface="Wingdings" panose="05000000000000000000" pitchFamily="2" charset="2"/>
              </a:rPr>
              <a:t>The system will not allow the Supplier to upload the requested documents. They system workflow requires that a </a:t>
            </a:r>
            <a:r>
              <a:rPr lang="en-US" sz="1500" b="1" dirty="0" smtClean="0">
                <a:sym typeface="Wingdings" panose="05000000000000000000" pitchFamily="2" charset="2"/>
              </a:rPr>
              <a:t>Promise Date </a:t>
            </a:r>
            <a:r>
              <a:rPr lang="en-US" sz="1500" dirty="0" smtClean="0">
                <a:sym typeface="Wingdings" panose="05000000000000000000" pitchFamily="2" charset="2"/>
              </a:rPr>
              <a:t>be selected for every document and submitted to the SQIE.  Once this is completed, all documents can be uploaded.</a:t>
            </a:r>
          </a:p>
          <a:p>
            <a:pPr marL="285750" indent="-285750" algn="l">
              <a:buFont typeface="Wingdings" panose="05000000000000000000" pitchFamily="2" charset="2"/>
              <a:buChar char="q"/>
            </a:pPr>
            <a:r>
              <a:rPr lang="en-US" sz="1500" dirty="0" smtClean="0">
                <a:sym typeface="Wingdings" panose="05000000000000000000" pitchFamily="2" charset="2"/>
              </a:rPr>
              <a:t>The </a:t>
            </a:r>
            <a:r>
              <a:rPr lang="en-US" sz="1500" b="1" dirty="0" smtClean="0">
                <a:sym typeface="Wingdings" panose="05000000000000000000" pitchFamily="2" charset="2"/>
              </a:rPr>
              <a:t>Document sharing from APQP </a:t>
            </a:r>
            <a:r>
              <a:rPr lang="en-US" sz="1500" dirty="0" smtClean="0">
                <a:sym typeface="Wingdings" panose="05000000000000000000" pitchFamily="2" charset="2"/>
              </a:rPr>
              <a:t>feature is not visible on the PPAP. This feature will only be available if the </a:t>
            </a:r>
            <a:r>
              <a:rPr lang="en-US" sz="1500" dirty="0" smtClean="0">
                <a:sym typeface="Wingdings" panose="05000000000000000000" pitchFamily="2" charset="2"/>
              </a:rPr>
              <a:t>PPAP </a:t>
            </a:r>
            <a:r>
              <a:rPr lang="en-US" sz="1500" dirty="0" smtClean="0">
                <a:sym typeface="Wingdings" panose="05000000000000000000" pitchFamily="2" charset="2"/>
              </a:rPr>
              <a:t>was initiated from within an APQP record.  This feature will also be unavailable if multiple PPAPs have been raised from the single APQP record.  Cancelling duplicate PPAPs will not reactivate this feature for the remaining </a:t>
            </a:r>
            <a:r>
              <a:rPr lang="en-US" sz="1500" dirty="0" smtClean="0">
                <a:sym typeface="Wingdings" panose="05000000000000000000" pitchFamily="2" charset="2"/>
              </a:rPr>
              <a:t>PPAP </a:t>
            </a:r>
            <a:r>
              <a:rPr lang="en-US" sz="1500" dirty="0" smtClean="0">
                <a:sym typeface="Wingdings" panose="05000000000000000000" pitchFamily="2" charset="2"/>
              </a:rPr>
              <a:t>record.</a:t>
            </a:r>
          </a:p>
          <a:p>
            <a:pPr marL="285750" indent="-285750" algn="l">
              <a:buFont typeface="Wingdings" panose="05000000000000000000" pitchFamily="2" charset="2"/>
              <a:buChar char="q"/>
            </a:pPr>
            <a:endParaRPr lang="en-US" sz="1500" dirty="0" smtClean="0">
              <a:sym typeface="Wingdings" panose="05000000000000000000" pitchFamily="2" charset="2"/>
            </a:endParaRPr>
          </a:p>
          <a:p>
            <a:pPr marL="285750" indent="-285750" algn="l">
              <a:buFont typeface="Wingdings" panose="05000000000000000000" pitchFamily="2" charset="2"/>
              <a:buChar char="q"/>
            </a:pPr>
            <a:endParaRPr lang="en-US" sz="1500" dirty="0" smtClean="0">
              <a:sym typeface="Wingdings" panose="05000000000000000000" pitchFamily="2" charset="2"/>
            </a:endParaRPr>
          </a:p>
          <a:p>
            <a:pPr marL="285750" indent="-285750" algn="l">
              <a:buFont typeface="Wingdings" panose="05000000000000000000" pitchFamily="2" charset="2"/>
              <a:buChar char="q"/>
            </a:pPr>
            <a:endParaRPr lang="en-US" sz="1500" dirty="0" smtClean="0">
              <a:sym typeface="Wingdings" panose="05000000000000000000" pitchFamily="2" charset="2"/>
            </a:endParaRPr>
          </a:p>
          <a:p>
            <a:pPr algn="l"/>
            <a:endParaRPr lang="en-US" sz="1200" dirty="0" smtClean="0"/>
          </a:p>
        </p:txBody>
      </p:sp>
    </p:spTree>
    <p:extLst>
      <p:ext uri="{BB962C8B-B14F-4D97-AF65-F5344CB8AC3E}">
        <p14:creationId xmlns:p14="http://schemas.microsoft.com/office/powerpoint/2010/main" val="9301336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u="sng" dirty="0" smtClean="0"/>
              <a:t>APQP Project Timing</a:t>
            </a:r>
            <a:endParaRPr lang="en-US" b="1" u="sng" dirty="0"/>
          </a:p>
        </p:txBody>
      </p:sp>
      <p:sp>
        <p:nvSpPr>
          <p:cNvPr id="4" name="Slide Number Placeholder 3"/>
          <p:cNvSpPr>
            <a:spLocks noGrp="1"/>
          </p:cNvSpPr>
          <p:nvPr>
            <p:ph type="sldNum" sz="quarter" idx="4"/>
          </p:nvPr>
        </p:nvSpPr>
        <p:spPr/>
        <p:txBody>
          <a:bodyPr/>
          <a:lstStyle/>
          <a:p>
            <a:fld id="{8A661967-8D01-4D8A-8FD0-86F83ECE6BD1}" type="slidenum">
              <a:rPr lang="en-US" smtClean="0"/>
              <a:pPr/>
              <a:t>2</a:t>
            </a:fld>
            <a:endParaRPr lang="en-US" dirty="0"/>
          </a:p>
        </p:txBody>
      </p:sp>
      <p:pic>
        <p:nvPicPr>
          <p:cNvPr id="3" name="Picture 2"/>
          <p:cNvPicPr>
            <a:picLocks noChangeAspect="1"/>
          </p:cNvPicPr>
          <p:nvPr/>
        </p:nvPicPr>
        <p:blipFill>
          <a:blip r:embed="rId3"/>
          <a:stretch>
            <a:fillRect/>
          </a:stretch>
        </p:blipFill>
        <p:spPr>
          <a:xfrm>
            <a:off x="587561" y="950748"/>
            <a:ext cx="5246169" cy="2834607"/>
          </a:xfrm>
          <a:prstGeom prst="rect">
            <a:avLst/>
          </a:prstGeom>
        </p:spPr>
      </p:pic>
      <p:pic>
        <p:nvPicPr>
          <p:cNvPr id="7" name="Picture 6"/>
          <p:cNvPicPr>
            <a:picLocks noChangeAspect="1"/>
          </p:cNvPicPr>
          <p:nvPr/>
        </p:nvPicPr>
        <p:blipFill>
          <a:blip r:embed="rId4"/>
          <a:stretch>
            <a:fillRect/>
          </a:stretch>
        </p:blipFill>
        <p:spPr>
          <a:xfrm>
            <a:off x="4210515" y="3587794"/>
            <a:ext cx="5018545" cy="2633574"/>
          </a:xfrm>
          <a:prstGeom prst="rect">
            <a:avLst/>
          </a:prstGeom>
        </p:spPr>
      </p:pic>
    </p:spTree>
    <p:extLst>
      <p:ext uri="{BB962C8B-B14F-4D97-AF65-F5344CB8AC3E}">
        <p14:creationId xmlns:p14="http://schemas.microsoft.com/office/powerpoint/2010/main" val="41281114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Key Enhancements</a:t>
            </a:r>
            <a:endParaRPr lang="en-US" u="sng" dirty="0"/>
          </a:p>
        </p:txBody>
      </p:sp>
      <p:sp>
        <p:nvSpPr>
          <p:cNvPr id="3" name="Content Placeholder 2"/>
          <p:cNvSpPr>
            <a:spLocks noGrp="1"/>
          </p:cNvSpPr>
          <p:nvPr>
            <p:ph idx="1"/>
          </p:nvPr>
        </p:nvSpPr>
        <p:spPr/>
        <p:txBody>
          <a:bodyPr/>
          <a:lstStyle/>
          <a:p>
            <a:r>
              <a:rPr lang="en-US" dirty="0"/>
              <a:t>Improved APQP Project Management Functionality</a:t>
            </a:r>
          </a:p>
          <a:p>
            <a:r>
              <a:rPr lang="en-US" dirty="0"/>
              <a:t>Improved connectivity to the VPI Program's Lead SQIE &amp; Lead Sourcing Manager</a:t>
            </a:r>
          </a:p>
          <a:p>
            <a:r>
              <a:rPr lang="en-US" dirty="0"/>
              <a:t>Connectivity between APQP Records and </a:t>
            </a:r>
            <a:r>
              <a:rPr lang="en-US" dirty="0" smtClean="0"/>
              <a:t>PPAP </a:t>
            </a:r>
            <a:r>
              <a:rPr lang="en-US" dirty="0"/>
              <a:t>Records</a:t>
            </a:r>
          </a:p>
          <a:p>
            <a:r>
              <a:rPr lang="en-US" dirty="0"/>
              <a:t>Enhanced file sharing between APQP and PPAP</a:t>
            </a:r>
          </a:p>
          <a:p>
            <a:pPr marL="0" indent="0">
              <a:buNone/>
            </a:pPr>
            <a:endParaRPr lang="en-US" dirty="0"/>
          </a:p>
        </p:txBody>
      </p:sp>
      <p:sp>
        <p:nvSpPr>
          <p:cNvPr id="4" name="Slide Number Placeholder 3"/>
          <p:cNvSpPr>
            <a:spLocks noGrp="1"/>
          </p:cNvSpPr>
          <p:nvPr>
            <p:ph type="sldNum" sz="quarter" idx="4"/>
          </p:nvPr>
        </p:nvSpPr>
        <p:spPr/>
        <p:txBody>
          <a:bodyPr/>
          <a:lstStyle/>
          <a:p>
            <a:fld id="{8A661967-8D01-4D8A-8FD0-86F83ECE6BD1}" type="slidenum">
              <a:rPr lang="en-US" smtClean="0"/>
              <a:pPr/>
              <a:t>3</a:t>
            </a:fld>
            <a:endParaRPr lang="en-US" dirty="0"/>
          </a:p>
        </p:txBody>
      </p:sp>
      <p:sp>
        <p:nvSpPr>
          <p:cNvPr id="5" name="Footer Placeholder 4"/>
          <p:cNvSpPr>
            <a:spLocks noGrp="1"/>
          </p:cNvSpPr>
          <p:nvPr>
            <p:ph type="ftr" sz="quarter" idx="3"/>
          </p:nvPr>
        </p:nvSpPr>
        <p:spPr/>
        <p:txBody>
          <a:bodyPr/>
          <a:lstStyle/>
          <a:p>
            <a:pPr algn="l"/>
            <a:r>
              <a:rPr lang="en-US" smtClean="0"/>
              <a:t>Cummins Internal Use</a:t>
            </a:r>
            <a:endParaRPr lang="en-US" dirty="0"/>
          </a:p>
        </p:txBody>
      </p:sp>
    </p:spTree>
    <p:extLst>
      <p:ext uri="{BB962C8B-B14F-4D97-AF65-F5344CB8AC3E}">
        <p14:creationId xmlns:p14="http://schemas.microsoft.com/office/powerpoint/2010/main" val="3610854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639" y="168508"/>
            <a:ext cx="7688590" cy="667940"/>
          </a:xfrm>
        </p:spPr>
        <p:txBody>
          <a:bodyPr>
            <a:normAutofit fontScale="90000"/>
          </a:bodyPr>
          <a:lstStyle/>
          <a:p>
            <a:pPr algn="ctr"/>
            <a:r>
              <a:rPr lang="en-US" b="1" u="sng" dirty="0" smtClean="0"/>
              <a:t>APQP Phase 2 Changes </a:t>
            </a:r>
            <a:br>
              <a:rPr lang="en-US" b="1" u="sng" dirty="0" smtClean="0"/>
            </a:br>
            <a:r>
              <a:rPr lang="en-US" sz="1800" b="1" u="sng" dirty="0" smtClean="0"/>
              <a:t>(November 18</a:t>
            </a:r>
            <a:r>
              <a:rPr lang="en-US" sz="1800" b="1" u="sng" baseline="30000" dirty="0" smtClean="0"/>
              <a:t>th</a:t>
            </a:r>
            <a:r>
              <a:rPr lang="en-US" sz="1800" b="1" u="sng" dirty="0" smtClean="0"/>
              <a:t>, 2016)</a:t>
            </a:r>
            <a:endParaRPr lang="en-US" sz="1800" b="1" u="sng" dirty="0"/>
          </a:p>
        </p:txBody>
      </p:sp>
      <p:sp>
        <p:nvSpPr>
          <p:cNvPr id="4" name="Slide Number Placeholder 3"/>
          <p:cNvSpPr>
            <a:spLocks noGrp="1"/>
          </p:cNvSpPr>
          <p:nvPr>
            <p:ph type="sldNum" sz="quarter" idx="4"/>
          </p:nvPr>
        </p:nvSpPr>
        <p:spPr/>
        <p:txBody>
          <a:bodyPr/>
          <a:lstStyle/>
          <a:p>
            <a:fld id="{8A661967-8D01-4D8A-8FD0-86F83ECE6BD1}" type="slidenum">
              <a:rPr lang="en-US" smtClean="0"/>
              <a:pPr/>
              <a:t>4</a:t>
            </a:fld>
            <a:endParaRPr lang="en-US" dirty="0"/>
          </a:p>
        </p:txBody>
      </p:sp>
      <p:sp>
        <p:nvSpPr>
          <p:cNvPr id="8" name="TextBox 7"/>
          <p:cNvSpPr txBox="1"/>
          <p:nvPr/>
        </p:nvSpPr>
        <p:spPr>
          <a:xfrm>
            <a:off x="747752" y="1321840"/>
            <a:ext cx="7325903" cy="1797044"/>
          </a:xfrm>
          <a:prstGeom prst="rect">
            <a:avLst/>
          </a:prstGeom>
          <a:noFill/>
        </p:spPr>
        <p:txBody>
          <a:bodyPr wrap="square" rtlCol="0">
            <a:normAutofit/>
          </a:bodyPr>
          <a:lstStyle/>
          <a:p>
            <a:pPr algn="ctr"/>
            <a:r>
              <a:rPr lang="en-US" sz="1500" b="1" u="sng" dirty="0" smtClean="0"/>
              <a:t>Supplier Response Changes</a:t>
            </a:r>
          </a:p>
          <a:p>
            <a:pPr marL="628650" lvl="1" indent="-171450" algn="l">
              <a:buFont typeface="Arial" panose="020B0604020202020204" pitchFamily="34" charset="0"/>
              <a:buChar char="•"/>
            </a:pPr>
            <a:r>
              <a:rPr lang="en-US" sz="1200" dirty="0" smtClean="0"/>
              <a:t>Promise Date for each APQP element required</a:t>
            </a:r>
          </a:p>
          <a:p>
            <a:pPr marL="1085850" lvl="2" indent="-171450" algn="l">
              <a:buFont typeface="Wingdings" panose="05000000000000000000" pitchFamily="2" charset="2"/>
              <a:buChar char="Ø"/>
            </a:pPr>
            <a:r>
              <a:rPr lang="en-US" sz="1200" dirty="0" smtClean="0"/>
              <a:t>This will provide the ability for enhanced project management to the VPI Program</a:t>
            </a:r>
            <a:endParaRPr lang="en-US" sz="1200" dirty="0"/>
          </a:p>
          <a:p>
            <a:pPr marL="628650" lvl="1" indent="-171450" algn="l">
              <a:buFont typeface="Arial" panose="020B0604020202020204" pitchFamily="34" charset="0"/>
              <a:buChar char="•"/>
            </a:pPr>
            <a:r>
              <a:rPr lang="en-US" sz="1200" dirty="0" smtClean="0"/>
              <a:t>Documents can be individually transferred from APQP to PPAP, to eliminate the need to upload the same document into 2 places</a:t>
            </a:r>
          </a:p>
          <a:p>
            <a:pPr algn="l"/>
            <a:endParaRPr lang="en-US" sz="1200" dirty="0" smtClean="0"/>
          </a:p>
        </p:txBody>
      </p:sp>
    </p:spTree>
    <p:extLst>
      <p:ext uri="{BB962C8B-B14F-4D97-AF65-F5344CB8AC3E}">
        <p14:creationId xmlns:p14="http://schemas.microsoft.com/office/powerpoint/2010/main" val="28112674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3259" y="282808"/>
            <a:ext cx="7688590" cy="667940"/>
          </a:xfrm>
        </p:spPr>
        <p:txBody>
          <a:bodyPr>
            <a:normAutofit/>
          </a:bodyPr>
          <a:lstStyle/>
          <a:p>
            <a:r>
              <a:rPr lang="en-US" b="1" u="sng" dirty="0" smtClean="0"/>
              <a:t>Supplier Response Changes </a:t>
            </a:r>
            <a:r>
              <a:rPr lang="en-US" sz="1800" b="1" u="sng" dirty="0" smtClean="0"/>
              <a:t>- Promise Dates</a:t>
            </a:r>
            <a:endParaRPr lang="en-US" sz="1800" b="1" u="sng" dirty="0"/>
          </a:p>
        </p:txBody>
      </p:sp>
      <p:sp>
        <p:nvSpPr>
          <p:cNvPr id="4" name="Slide Number Placeholder 3"/>
          <p:cNvSpPr>
            <a:spLocks noGrp="1"/>
          </p:cNvSpPr>
          <p:nvPr>
            <p:ph type="sldNum" sz="quarter" idx="4"/>
          </p:nvPr>
        </p:nvSpPr>
        <p:spPr/>
        <p:txBody>
          <a:bodyPr/>
          <a:lstStyle/>
          <a:p>
            <a:fld id="{8A661967-8D01-4D8A-8FD0-86F83ECE6BD1}" type="slidenum">
              <a:rPr lang="en-US" smtClean="0"/>
              <a:pPr/>
              <a:t>5</a:t>
            </a:fld>
            <a:endParaRPr lang="en-US" dirty="0"/>
          </a:p>
        </p:txBody>
      </p:sp>
      <p:pic>
        <p:nvPicPr>
          <p:cNvPr id="3" name="Picture 2"/>
          <p:cNvPicPr>
            <a:picLocks noChangeAspect="1"/>
          </p:cNvPicPr>
          <p:nvPr/>
        </p:nvPicPr>
        <p:blipFill>
          <a:blip r:embed="rId2"/>
          <a:stretch>
            <a:fillRect/>
          </a:stretch>
        </p:blipFill>
        <p:spPr>
          <a:xfrm>
            <a:off x="994487" y="1069780"/>
            <a:ext cx="6596226" cy="3540621"/>
          </a:xfrm>
          <a:prstGeom prst="rect">
            <a:avLst/>
          </a:prstGeom>
        </p:spPr>
      </p:pic>
      <p:sp>
        <p:nvSpPr>
          <p:cNvPr id="9" name="Rounded Rectangular Callout 8"/>
          <p:cNvSpPr/>
          <p:nvPr/>
        </p:nvSpPr>
        <p:spPr bwMode="auto">
          <a:xfrm>
            <a:off x="4292600" y="1069780"/>
            <a:ext cx="4175125" cy="1508320"/>
          </a:xfrm>
          <a:prstGeom prst="wedgeRoundRectCallout">
            <a:avLst>
              <a:gd name="adj1" fmla="val -76194"/>
              <a:gd name="adj2" fmla="val 49870"/>
              <a:gd name="adj3" fmla="val 16667"/>
            </a:avLst>
          </a:prstGeom>
          <a:solidFill>
            <a:srgbClr val="C0C0C0"/>
          </a:solidFill>
          <a:ln w="12700" cap="flat" cmpd="sng" algn="ctr">
            <a:solidFill>
              <a:srgbClr val="EE2E24"/>
            </a:solidFill>
            <a:prstDash val="solid"/>
            <a:round/>
            <a:headEnd type="none" w="med" len="med"/>
            <a:tailEnd type="none" w="med" len="med"/>
          </a:ln>
          <a:effectLst/>
        </p:spPr>
        <p:txBody>
          <a:bodyPr vert="horz" wrap="square" lIns="91440" tIns="91440" rIns="91440" bIns="91440" numCol="1" rtlCol="0" anchor="ctr" anchorCtr="0" compatLnSpc="1">
            <a:prstTxWarp prst="textNoShape">
              <a:avLst/>
            </a:prstTxWarp>
          </a:bodyPr>
          <a:lstStyle/>
          <a:p>
            <a:pPr marL="0" lvl="1" algn="ctr"/>
            <a:r>
              <a:rPr lang="en-US" dirty="0"/>
              <a:t>The </a:t>
            </a:r>
            <a:r>
              <a:rPr lang="en-US" b="1" u="sng" dirty="0"/>
              <a:t>Promise Date </a:t>
            </a:r>
            <a:r>
              <a:rPr lang="en-US" dirty="0"/>
              <a:t>for each requested APQP element must be submitted before documents can be uploaded </a:t>
            </a:r>
          </a:p>
        </p:txBody>
      </p:sp>
    </p:spTree>
    <p:extLst>
      <p:ext uri="{BB962C8B-B14F-4D97-AF65-F5344CB8AC3E}">
        <p14:creationId xmlns:p14="http://schemas.microsoft.com/office/powerpoint/2010/main" val="33343115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A661967-8D01-4D8A-8FD0-86F83ECE6BD1}" type="slidenum">
              <a:rPr lang="en-US" smtClean="0"/>
              <a:pPr/>
              <a:t>6</a:t>
            </a:fld>
            <a:endParaRPr lang="en-US" dirty="0"/>
          </a:p>
        </p:txBody>
      </p:sp>
      <p:pic>
        <p:nvPicPr>
          <p:cNvPr id="3" name="Picture 2"/>
          <p:cNvPicPr>
            <a:picLocks noChangeAspect="1"/>
          </p:cNvPicPr>
          <p:nvPr/>
        </p:nvPicPr>
        <p:blipFill>
          <a:blip r:embed="rId2"/>
          <a:stretch>
            <a:fillRect/>
          </a:stretch>
        </p:blipFill>
        <p:spPr>
          <a:xfrm>
            <a:off x="898514" y="1117600"/>
            <a:ext cx="7060950" cy="3302000"/>
          </a:xfrm>
          <a:prstGeom prst="rect">
            <a:avLst/>
          </a:prstGeom>
        </p:spPr>
      </p:pic>
      <p:sp>
        <p:nvSpPr>
          <p:cNvPr id="7" name="Rounded Rectangular Callout 6"/>
          <p:cNvSpPr/>
          <p:nvPr/>
        </p:nvSpPr>
        <p:spPr bwMode="auto">
          <a:xfrm>
            <a:off x="4914900" y="3086100"/>
            <a:ext cx="3251199" cy="1231900"/>
          </a:xfrm>
          <a:prstGeom prst="wedgeRoundRectCallout">
            <a:avLst>
              <a:gd name="adj1" fmla="val -43382"/>
              <a:gd name="adj2" fmla="val -93690"/>
              <a:gd name="adj3" fmla="val 16667"/>
            </a:avLst>
          </a:prstGeom>
          <a:solidFill>
            <a:srgbClr val="C0C0C0"/>
          </a:solidFill>
          <a:ln w="12700" cap="flat" cmpd="sng" algn="ctr">
            <a:solidFill>
              <a:srgbClr val="EE2E24"/>
            </a:solidFill>
            <a:prstDash val="solid"/>
            <a:round/>
            <a:headEnd type="none" w="med" len="med"/>
            <a:tailEnd type="none" w="med" len="med"/>
          </a:ln>
          <a:effectLst/>
        </p:spPr>
        <p:txBody>
          <a:bodyPr vert="horz" wrap="square" lIns="91440" tIns="91440" rIns="91440" bIns="91440" numCol="1" rtlCol="0" anchor="ctr" anchorCtr="0" compatLnSpc="1">
            <a:prstTxWarp prst="textNoShape">
              <a:avLst/>
            </a:prstTxWarp>
          </a:bodyPr>
          <a:lstStyle/>
          <a:p>
            <a:pPr algn="ctr"/>
            <a:r>
              <a:rPr lang="en-US" dirty="0"/>
              <a:t>The system requires that the </a:t>
            </a:r>
            <a:r>
              <a:rPr lang="en-US" b="1" u="sng" dirty="0"/>
              <a:t>Promise Date </a:t>
            </a:r>
            <a:r>
              <a:rPr lang="en-US" dirty="0"/>
              <a:t>be on or prior to the </a:t>
            </a:r>
            <a:r>
              <a:rPr lang="en-US" dirty="0" smtClean="0"/>
              <a:t>PPAP </a:t>
            </a:r>
            <a:r>
              <a:rPr lang="en-US" dirty="0"/>
              <a:t>Due Date</a:t>
            </a:r>
          </a:p>
        </p:txBody>
      </p:sp>
      <p:sp>
        <p:nvSpPr>
          <p:cNvPr id="13" name="Title 1"/>
          <p:cNvSpPr>
            <a:spLocks noGrp="1"/>
          </p:cNvSpPr>
          <p:nvPr>
            <p:ph type="title"/>
          </p:nvPr>
        </p:nvSpPr>
        <p:spPr>
          <a:xfrm>
            <a:off x="923259" y="282808"/>
            <a:ext cx="7688590" cy="667940"/>
          </a:xfrm>
        </p:spPr>
        <p:txBody>
          <a:bodyPr>
            <a:normAutofit/>
          </a:bodyPr>
          <a:lstStyle/>
          <a:p>
            <a:r>
              <a:rPr lang="en-US" b="1" u="sng" dirty="0" smtClean="0"/>
              <a:t>Supplier Response Changes </a:t>
            </a:r>
            <a:r>
              <a:rPr lang="en-US" sz="1800" b="1" u="sng" dirty="0" smtClean="0"/>
              <a:t>- Promise Dates</a:t>
            </a:r>
            <a:endParaRPr lang="en-US" sz="1800" b="1" u="sng" dirty="0"/>
          </a:p>
        </p:txBody>
      </p:sp>
    </p:spTree>
    <p:extLst>
      <p:ext uri="{BB962C8B-B14F-4D97-AF65-F5344CB8AC3E}">
        <p14:creationId xmlns:p14="http://schemas.microsoft.com/office/powerpoint/2010/main" val="41154654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A661967-8D01-4D8A-8FD0-86F83ECE6BD1}" type="slidenum">
              <a:rPr lang="en-US" smtClean="0"/>
              <a:pPr/>
              <a:t>7</a:t>
            </a:fld>
            <a:endParaRPr lang="en-US" dirty="0"/>
          </a:p>
        </p:txBody>
      </p:sp>
      <p:pic>
        <p:nvPicPr>
          <p:cNvPr id="7" name="Picture 6"/>
          <p:cNvPicPr>
            <a:picLocks noChangeAspect="1"/>
          </p:cNvPicPr>
          <p:nvPr/>
        </p:nvPicPr>
        <p:blipFill>
          <a:blip r:embed="rId2"/>
          <a:stretch>
            <a:fillRect/>
          </a:stretch>
        </p:blipFill>
        <p:spPr>
          <a:xfrm>
            <a:off x="923259" y="2075557"/>
            <a:ext cx="6506657" cy="2268517"/>
          </a:xfrm>
          <a:prstGeom prst="rect">
            <a:avLst/>
          </a:prstGeom>
        </p:spPr>
      </p:pic>
      <p:sp>
        <p:nvSpPr>
          <p:cNvPr id="8" name="Rounded Rectangular Callout 7"/>
          <p:cNvSpPr/>
          <p:nvPr/>
        </p:nvSpPr>
        <p:spPr bwMode="auto">
          <a:xfrm>
            <a:off x="3352800" y="1222902"/>
            <a:ext cx="3657600" cy="1170152"/>
          </a:xfrm>
          <a:prstGeom prst="wedgeRoundRectCallout">
            <a:avLst>
              <a:gd name="adj1" fmla="val -71149"/>
              <a:gd name="adj2" fmla="val 89339"/>
              <a:gd name="adj3" fmla="val 16667"/>
            </a:avLst>
          </a:prstGeom>
          <a:solidFill>
            <a:srgbClr val="C0C0C0"/>
          </a:solidFill>
          <a:ln w="12700" cap="flat" cmpd="sng" algn="ctr">
            <a:solidFill>
              <a:srgbClr val="EE2E24"/>
            </a:solidFill>
            <a:prstDash val="solid"/>
            <a:round/>
            <a:headEnd type="none" w="med" len="med"/>
            <a:tailEnd type="none" w="med" len="med"/>
          </a:ln>
          <a:effectLst/>
        </p:spPr>
        <p:txBody>
          <a:bodyPr vert="horz" wrap="square" lIns="91440" tIns="91440" rIns="91440" bIns="91440" numCol="1" rtlCol="0" anchor="ctr" anchorCtr="0" compatLnSpc="1">
            <a:prstTxWarp prst="textNoShape">
              <a:avLst/>
            </a:prstTxWarp>
          </a:bodyPr>
          <a:lstStyle/>
          <a:p>
            <a:pPr marL="231775" marR="0" indent="-231775" algn="ctr" defTabSz="914400" rtl="0" eaLnBrk="1" fontAlgn="base" latinLnBrk="0" hangingPunct="1">
              <a:lnSpc>
                <a:spcPct val="100000"/>
              </a:lnSpc>
              <a:spcBef>
                <a:spcPct val="35000"/>
              </a:spcBef>
              <a:spcAft>
                <a:spcPct val="0"/>
              </a:spcAft>
              <a:buClr>
                <a:srgbClr val="FF140A"/>
              </a:buClr>
              <a:buSzTx/>
              <a:buFont typeface="Wingdings" pitchFamily="-65" charset="2"/>
              <a:buNone/>
              <a:tabLst/>
            </a:pPr>
            <a:r>
              <a:rPr lang="en-US" dirty="0" smtClean="0"/>
              <a:t>A new due date can be requested by selecting the Action Type and clicking the </a:t>
            </a:r>
            <a:r>
              <a:rPr lang="en-US" b="1" u="sng" dirty="0" smtClean="0"/>
              <a:t>Submit</a:t>
            </a:r>
            <a:r>
              <a:rPr lang="en-US" dirty="0" smtClean="0"/>
              <a:t> button</a:t>
            </a:r>
          </a:p>
        </p:txBody>
      </p:sp>
      <p:sp>
        <p:nvSpPr>
          <p:cNvPr id="9" name="Rounded Rectangular Callout 8"/>
          <p:cNvSpPr/>
          <p:nvPr/>
        </p:nvSpPr>
        <p:spPr bwMode="auto">
          <a:xfrm>
            <a:off x="3767932" y="2793852"/>
            <a:ext cx="4978400" cy="1149424"/>
          </a:xfrm>
          <a:prstGeom prst="wedgeRoundRectCallout">
            <a:avLst>
              <a:gd name="adj1" fmla="val -72807"/>
              <a:gd name="adj2" fmla="val -22872"/>
              <a:gd name="adj3" fmla="val 16667"/>
            </a:avLst>
          </a:prstGeom>
          <a:solidFill>
            <a:srgbClr val="C0C0C0"/>
          </a:solidFill>
          <a:ln w="12700" cap="flat" cmpd="sng" algn="ctr">
            <a:solidFill>
              <a:srgbClr val="EE2E24"/>
            </a:solidFill>
            <a:prstDash val="solid"/>
            <a:round/>
            <a:headEnd type="none" w="med" len="med"/>
            <a:tailEnd type="none" w="med" len="med"/>
          </a:ln>
          <a:effectLst/>
        </p:spPr>
        <p:txBody>
          <a:bodyPr vert="horz" wrap="square" lIns="91440" tIns="91440" rIns="91440" bIns="91440" numCol="1" rtlCol="0" anchor="ctr" anchorCtr="0" compatLnSpc="1">
            <a:prstTxWarp prst="textNoShape">
              <a:avLst/>
            </a:prstTxWarp>
          </a:bodyPr>
          <a:lstStyle/>
          <a:p>
            <a:pPr marL="231775" marR="0" indent="-231775" algn="ctr" defTabSz="914400" rtl="0" eaLnBrk="1" fontAlgn="base" latinLnBrk="0" hangingPunct="1">
              <a:lnSpc>
                <a:spcPct val="100000"/>
              </a:lnSpc>
              <a:spcBef>
                <a:spcPct val="35000"/>
              </a:spcBef>
              <a:spcAft>
                <a:spcPct val="0"/>
              </a:spcAft>
              <a:buClr>
                <a:srgbClr val="FF140A"/>
              </a:buClr>
              <a:buSzTx/>
              <a:buFont typeface="Wingdings" pitchFamily="-65" charset="2"/>
              <a:buNone/>
              <a:tabLst/>
            </a:pPr>
            <a:r>
              <a:rPr kumimoji="0" lang="en-US" sz="1800" b="0" i="0" u="none" strike="noStrike" cap="none" normalizeH="0" baseline="0" dirty="0" smtClean="0">
                <a:ln>
                  <a:noFill/>
                </a:ln>
                <a:solidFill>
                  <a:schemeClr val="tx1"/>
                </a:solidFill>
                <a:effectLst/>
                <a:latin typeface="Arial" charset="0"/>
                <a:cs typeface="Arial" charset="0"/>
              </a:rPr>
              <a:t>Once the </a:t>
            </a:r>
            <a:r>
              <a:rPr kumimoji="0" lang="en-US" sz="1800" b="1" i="0" u="sng" strike="noStrike" cap="none" normalizeH="0" baseline="0" dirty="0" smtClean="0">
                <a:ln>
                  <a:noFill/>
                </a:ln>
                <a:solidFill>
                  <a:schemeClr val="tx1"/>
                </a:solidFill>
                <a:effectLst/>
                <a:latin typeface="Arial" charset="0"/>
                <a:cs typeface="Arial" charset="0"/>
              </a:rPr>
              <a:t>Promise Dates </a:t>
            </a:r>
            <a:r>
              <a:rPr kumimoji="0" lang="en-US" sz="1800" b="0" i="0" u="none" strike="noStrike" cap="none" normalizeH="0" baseline="0" dirty="0" smtClean="0">
                <a:ln>
                  <a:noFill/>
                </a:ln>
                <a:solidFill>
                  <a:schemeClr val="tx1"/>
                </a:solidFill>
                <a:effectLst/>
                <a:latin typeface="Arial" charset="0"/>
                <a:cs typeface="Arial" charset="0"/>
              </a:rPr>
              <a:t>have been selected, complete the submission by selecting</a:t>
            </a:r>
            <a:r>
              <a:rPr kumimoji="0" lang="en-US" sz="1800" b="0" i="0" u="none" strike="noStrike" cap="none" normalizeH="0" dirty="0" smtClean="0">
                <a:ln>
                  <a:noFill/>
                </a:ln>
                <a:solidFill>
                  <a:schemeClr val="tx1"/>
                </a:solidFill>
                <a:effectLst/>
                <a:latin typeface="Arial" charset="0"/>
                <a:cs typeface="Arial" charset="0"/>
              </a:rPr>
              <a:t> the </a:t>
            </a:r>
            <a:r>
              <a:rPr kumimoji="0" lang="en-US" sz="1800" b="1" i="0" u="sng" strike="noStrike" cap="none" normalizeH="0" dirty="0" smtClean="0">
                <a:ln>
                  <a:noFill/>
                </a:ln>
                <a:solidFill>
                  <a:schemeClr val="tx1"/>
                </a:solidFill>
                <a:effectLst/>
                <a:latin typeface="Arial" charset="0"/>
                <a:cs typeface="Arial" charset="0"/>
              </a:rPr>
              <a:t>Submit Promise Date</a:t>
            </a:r>
            <a:r>
              <a:rPr kumimoji="0" lang="en-US" sz="1800" b="0" i="0" u="none" strike="noStrike" cap="none" normalizeH="0" dirty="0" smtClean="0">
                <a:ln>
                  <a:noFill/>
                </a:ln>
                <a:solidFill>
                  <a:schemeClr val="tx1"/>
                </a:solidFill>
                <a:effectLst/>
                <a:latin typeface="Arial" charset="0"/>
                <a:cs typeface="Arial" charset="0"/>
              </a:rPr>
              <a:t> Action Type and clicking the </a:t>
            </a:r>
            <a:r>
              <a:rPr kumimoji="0" lang="en-US" sz="1800" b="1" i="0" u="sng" strike="noStrike" cap="none" normalizeH="0" dirty="0" smtClean="0">
                <a:ln>
                  <a:noFill/>
                </a:ln>
                <a:solidFill>
                  <a:schemeClr val="tx1"/>
                </a:solidFill>
                <a:effectLst/>
                <a:latin typeface="Arial" charset="0"/>
                <a:cs typeface="Arial" charset="0"/>
              </a:rPr>
              <a:t>Submit</a:t>
            </a:r>
            <a:r>
              <a:rPr kumimoji="0" lang="en-US" sz="1800" b="0" i="0" u="none" strike="noStrike" cap="none" normalizeH="0" dirty="0" smtClean="0">
                <a:ln>
                  <a:noFill/>
                </a:ln>
                <a:solidFill>
                  <a:schemeClr val="tx1"/>
                </a:solidFill>
                <a:effectLst/>
                <a:latin typeface="Arial" charset="0"/>
                <a:cs typeface="Arial" charset="0"/>
              </a:rPr>
              <a:t> button</a:t>
            </a: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0" name="Rounded Rectangle 9"/>
          <p:cNvSpPr/>
          <p:nvPr/>
        </p:nvSpPr>
        <p:spPr bwMode="auto">
          <a:xfrm>
            <a:off x="1016000" y="4001174"/>
            <a:ext cx="1600200" cy="292100"/>
          </a:xfrm>
          <a:prstGeom prst="roundRect">
            <a:avLst>
              <a:gd name="adj" fmla="val 50000"/>
            </a:avLst>
          </a:prstGeom>
          <a:noFill/>
          <a:ln w="12700" cap="flat" cmpd="sng" algn="ctr">
            <a:solidFill>
              <a:srgbClr val="EE2E24"/>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231775" marR="0" indent="-231775" algn="r" defTabSz="914400" rtl="0" eaLnBrk="1" fontAlgn="base" latinLnBrk="0" hangingPunct="1">
              <a:lnSpc>
                <a:spcPct val="100000"/>
              </a:lnSpc>
              <a:spcBef>
                <a:spcPct val="35000"/>
              </a:spcBef>
              <a:spcAft>
                <a:spcPct val="0"/>
              </a:spcAft>
              <a:buClr>
                <a:srgbClr val="FF140A"/>
              </a:buClr>
              <a:buSzTx/>
              <a:buFont typeface="Wingdings" pitchFamily="-65" charset="2"/>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2" name="Title 1"/>
          <p:cNvSpPr>
            <a:spLocks noGrp="1"/>
          </p:cNvSpPr>
          <p:nvPr>
            <p:ph type="title"/>
          </p:nvPr>
        </p:nvSpPr>
        <p:spPr>
          <a:xfrm>
            <a:off x="923259" y="282808"/>
            <a:ext cx="7688590" cy="667940"/>
          </a:xfrm>
        </p:spPr>
        <p:txBody>
          <a:bodyPr>
            <a:normAutofit/>
          </a:bodyPr>
          <a:lstStyle/>
          <a:p>
            <a:r>
              <a:rPr lang="en-US" b="1" u="sng" dirty="0" smtClean="0"/>
              <a:t>Supplier Response Changes </a:t>
            </a:r>
            <a:r>
              <a:rPr lang="en-US" sz="1800" b="1" u="sng" dirty="0" smtClean="0"/>
              <a:t>- Promise Dates</a:t>
            </a:r>
            <a:endParaRPr lang="en-US" sz="1800" b="1" u="sng" dirty="0"/>
          </a:p>
        </p:txBody>
      </p:sp>
    </p:spTree>
    <p:extLst>
      <p:ext uri="{BB962C8B-B14F-4D97-AF65-F5344CB8AC3E}">
        <p14:creationId xmlns:p14="http://schemas.microsoft.com/office/powerpoint/2010/main" val="145336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A661967-8D01-4D8A-8FD0-86F83ECE6BD1}" type="slidenum">
              <a:rPr lang="en-US" smtClean="0"/>
              <a:pPr/>
              <a:t>8</a:t>
            </a:fld>
            <a:endParaRPr lang="en-US" dirty="0"/>
          </a:p>
        </p:txBody>
      </p:sp>
      <p:pic>
        <p:nvPicPr>
          <p:cNvPr id="8" name="Supplier Promise Date Response">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39686"/>
          </a:xfrm>
        </p:spPr>
      </p:pic>
    </p:spTree>
    <p:extLst>
      <p:ext uri="{BB962C8B-B14F-4D97-AF65-F5344CB8AC3E}">
        <p14:creationId xmlns:p14="http://schemas.microsoft.com/office/powerpoint/2010/main" val="61699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3259" y="282808"/>
            <a:ext cx="7688590" cy="667940"/>
          </a:xfrm>
        </p:spPr>
        <p:txBody>
          <a:bodyPr>
            <a:normAutofit fontScale="90000"/>
          </a:bodyPr>
          <a:lstStyle/>
          <a:p>
            <a:r>
              <a:rPr lang="en-US" b="1" u="sng" dirty="0" smtClean="0"/>
              <a:t>Supplier Response </a:t>
            </a:r>
            <a:r>
              <a:rPr lang="en-US" b="1" u="sng" dirty="0"/>
              <a:t>Changes </a:t>
            </a:r>
            <a:r>
              <a:rPr lang="en-US" sz="1800" b="1" u="sng" dirty="0" smtClean="0"/>
              <a:t>–</a:t>
            </a:r>
            <a:r>
              <a:rPr lang="en-US" sz="2000" b="1" u="sng" dirty="0" smtClean="0"/>
              <a:t> </a:t>
            </a:r>
            <a:r>
              <a:rPr lang="en-US" sz="1800" b="1" u="sng" dirty="0" smtClean="0"/>
              <a:t>Document Upload</a:t>
            </a:r>
            <a:endParaRPr lang="en-US" sz="1800" b="1" u="sng" dirty="0"/>
          </a:p>
        </p:txBody>
      </p:sp>
      <p:sp>
        <p:nvSpPr>
          <p:cNvPr id="4" name="Slide Number Placeholder 3"/>
          <p:cNvSpPr>
            <a:spLocks noGrp="1"/>
          </p:cNvSpPr>
          <p:nvPr>
            <p:ph type="sldNum" sz="quarter" idx="4"/>
          </p:nvPr>
        </p:nvSpPr>
        <p:spPr/>
        <p:txBody>
          <a:bodyPr/>
          <a:lstStyle/>
          <a:p>
            <a:fld id="{8A661967-8D01-4D8A-8FD0-86F83ECE6BD1}" type="slidenum">
              <a:rPr lang="en-US" smtClean="0"/>
              <a:pPr/>
              <a:t>9</a:t>
            </a:fld>
            <a:endParaRPr lang="en-US" dirty="0"/>
          </a:p>
        </p:txBody>
      </p:sp>
      <p:sp>
        <p:nvSpPr>
          <p:cNvPr id="6" name="TextBox 5"/>
          <p:cNvSpPr txBox="1"/>
          <p:nvPr/>
        </p:nvSpPr>
        <p:spPr>
          <a:xfrm>
            <a:off x="740760" y="1474362"/>
            <a:ext cx="3020568" cy="2556084"/>
          </a:xfrm>
          <a:prstGeom prst="rect">
            <a:avLst/>
          </a:prstGeom>
          <a:noFill/>
        </p:spPr>
        <p:txBody>
          <a:bodyPr wrap="square" rtlCol="0">
            <a:spAutoFit/>
          </a:bodyPr>
          <a:lstStyle/>
          <a:p>
            <a:pPr marL="0" lvl="1" algn="l"/>
            <a:r>
              <a:rPr lang="en-US" sz="1400" dirty="0" smtClean="0"/>
              <a:t>When a PPAP has been Initiated from an APQP record, The files that have been uploaded into the APQP record can be shared to the PPAP.  </a:t>
            </a:r>
          </a:p>
          <a:p>
            <a:pPr marL="0" lvl="1" algn="l"/>
            <a:endParaRPr lang="en-US" sz="1400" dirty="0"/>
          </a:p>
          <a:p>
            <a:pPr marL="0" lvl="1" algn="l"/>
            <a:r>
              <a:rPr lang="en-US" sz="1400" dirty="0" smtClean="0"/>
              <a:t>NOTE-This feature is not available if multiple PPAPs have been initiated from the single APQP record.</a:t>
            </a:r>
            <a:endParaRPr lang="en-US" sz="1400" dirty="0"/>
          </a:p>
          <a:p>
            <a:pPr algn="l"/>
            <a:endParaRPr lang="en-US" dirty="0" smtClean="0"/>
          </a:p>
        </p:txBody>
      </p:sp>
      <p:pic>
        <p:nvPicPr>
          <p:cNvPr id="3" name="Picture 2"/>
          <p:cNvPicPr>
            <a:picLocks noChangeAspect="1"/>
          </p:cNvPicPr>
          <p:nvPr/>
        </p:nvPicPr>
        <p:blipFill>
          <a:blip r:embed="rId2"/>
          <a:stretch>
            <a:fillRect/>
          </a:stretch>
        </p:blipFill>
        <p:spPr>
          <a:xfrm>
            <a:off x="3789573" y="921281"/>
            <a:ext cx="5010497" cy="4222219"/>
          </a:xfrm>
          <a:prstGeom prst="rect">
            <a:avLst/>
          </a:prstGeom>
        </p:spPr>
      </p:pic>
      <p:sp>
        <p:nvSpPr>
          <p:cNvPr id="7" name="Rounded Rectangular Callout 6"/>
          <p:cNvSpPr/>
          <p:nvPr/>
        </p:nvSpPr>
        <p:spPr bwMode="auto">
          <a:xfrm>
            <a:off x="5708887" y="4310221"/>
            <a:ext cx="2705100" cy="594360"/>
          </a:xfrm>
          <a:prstGeom prst="wedgeRoundRectCallout">
            <a:avLst>
              <a:gd name="adj1" fmla="val -91819"/>
              <a:gd name="adj2" fmla="val -58012"/>
              <a:gd name="adj3" fmla="val 16667"/>
            </a:avLst>
          </a:prstGeom>
          <a:solidFill>
            <a:srgbClr val="C0C0C0"/>
          </a:solidFill>
          <a:ln w="12700" cap="flat" cmpd="sng" algn="ctr">
            <a:solidFill>
              <a:srgbClr val="EE2E24"/>
            </a:solidFill>
            <a:prstDash val="solid"/>
            <a:round/>
            <a:headEnd type="none" w="med" len="med"/>
            <a:tailEnd type="none" w="med" len="med"/>
          </a:ln>
          <a:effectLst/>
        </p:spPr>
        <p:txBody>
          <a:bodyPr vert="horz" wrap="square" lIns="91440" tIns="91440" rIns="91440" bIns="91440" numCol="1" rtlCol="0" anchor="ctr" anchorCtr="0" compatLnSpc="1">
            <a:prstTxWarp prst="textNoShape">
              <a:avLst/>
            </a:prstTxWarp>
          </a:bodyPr>
          <a:lstStyle/>
          <a:p>
            <a:pPr marL="231775" marR="0" indent="-231775" algn="ctr" defTabSz="914400" rtl="0" eaLnBrk="1" fontAlgn="base" latinLnBrk="0" hangingPunct="1">
              <a:lnSpc>
                <a:spcPct val="100000"/>
              </a:lnSpc>
              <a:spcBef>
                <a:spcPct val="35000"/>
              </a:spcBef>
              <a:spcAft>
                <a:spcPct val="0"/>
              </a:spcAft>
              <a:buClr>
                <a:srgbClr val="FF140A"/>
              </a:buClr>
              <a:buSzTx/>
              <a:buFont typeface="Wingdings" pitchFamily="-65" charset="2"/>
              <a:buNone/>
              <a:tabLst/>
            </a:pPr>
            <a:r>
              <a:rPr kumimoji="0" lang="en-US" sz="1100" b="0" i="0" u="none" strike="noStrike" cap="none" normalizeH="0" baseline="0" dirty="0" smtClean="0">
                <a:ln>
                  <a:noFill/>
                </a:ln>
                <a:solidFill>
                  <a:schemeClr val="tx1"/>
                </a:solidFill>
                <a:effectLst/>
                <a:latin typeface="Arial" charset="0"/>
                <a:cs typeface="Arial" charset="0"/>
              </a:rPr>
              <a:t>All documents</a:t>
            </a:r>
            <a:r>
              <a:rPr kumimoji="0" lang="en-US" sz="1100" b="0" i="0" u="none" strike="noStrike" cap="none" normalizeH="0" dirty="0" smtClean="0">
                <a:ln>
                  <a:noFill/>
                </a:ln>
                <a:solidFill>
                  <a:schemeClr val="tx1"/>
                </a:solidFill>
                <a:effectLst/>
                <a:latin typeface="Arial" charset="0"/>
                <a:cs typeface="Arial" charset="0"/>
              </a:rPr>
              <a:t> that have been uploaded into the APQP record are available for sharing to the PPAP</a:t>
            </a:r>
            <a:endParaRPr kumimoji="0" lang="en-US" sz="1100" b="0" i="0" u="none" strike="noStrike" cap="none" normalizeH="0" baseline="0" dirty="0" smtClean="0">
              <a:ln>
                <a:noFill/>
              </a:ln>
              <a:solidFill>
                <a:schemeClr val="tx1"/>
              </a:solidFill>
              <a:effectLst/>
              <a:latin typeface="Arial" charset="0"/>
              <a:cs typeface="Arial" charset="0"/>
            </a:endParaRPr>
          </a:p>
        </p:txBody>
      </p:sp>
      <p:sp>
        <p:nvSpPr>
          <p:cNvPr id="8" name="Rounded Rectangle 7"/>
          <p:cNvSpPr/>
          <p:nvPr/>
        </p:nvSpPr>
        <p:spPr bwMode="auto">
          <a:xfrm>
            <a:off x="4009359" y="2508564"/>
            <a:ext cx="2330481" cy="243840"/>
          </a:xfrm>
          <a:prstGeom prst="roundRect">
            <a:avLst/>
          </a:prstGeom>
          <a:noFill/>
          <a:ln w="25400" cap="flat" cmpd="sng" algn="ctr">
            <a:solidFill>
              <a:srgbClr val="EE2E24"/>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231775" marR="0" indent="-231775" algn="r" defTabSz="914400" rtl="0" eaLnBrk="1" fontAlgn="base" latinLnBrk="0" hangingPunct="1">
              <a:lnSpc>
                <a:spcPct val="100000"/>
              </a:lnSpc>
              <a:spcBef>
                <a:spcPct val="35000"/>
              </a:spcBef>
              <a:spcAft>
                <a:spcPct val="0"/>
              </a:spcAft>
              <a:buClr>
                <a:srgbClr val="FF140A"/>
              </a:buClr>
              <a:buSzTx/>
              <a:buFont typeface="Wingdings" pitchFamily="-65" charset="2"/>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9" name="Rounded Rectangular Callout 8"/>
          <p:cNvSpPr/>
          <p:nvPr/>
        </p:nvSpPr>
        <p:spPr bwMode="auto">
          <a:xfrm>
            <a:off x="5101008" y="1341120"/>
            <a:ext cx="1850336" cy="596664"/>
          </a:xfrm>
          <a:prstGeom prst="wedgeRoundRectCallout">
            <a:avLst>
              <a:gd name="adj1" fmla="val -77315"/>
              <a:gd name="adj2" fmla="val 169554"/>
              <a:gd name="adj3" fmla="val 16667"/>
            </a:avLst>
          </a:prstGeom>
          <a:solidFill>
            <a:srgbClr val="C0C0C0"/>
          </a:solidFill>
          <a:ln w="12700" cap="flat" cmpd="sng" algn="ctr">
            <a:solidFill>
              <a:srgbClr val="EE2E24"/>
            </a:solidFill>
            <a:prstDash val="solid"/>
            <a:round/>
            <a:headEnd type="none" w="med" len="med"/>
            <a:tailEnd type="none" w="med" len="med"/>
          </a:ln>
          <a:effectLst/>
        </p:spPr>
        <p:txBody>
          <a:bodyPr vert="horz" wrap="square" lIns="91440" tIns="91440" rIns="91440" bIns="91440" numCol="1" rtlCol="0" anchor="ctr" anchorCtr="0" compatLnSpc="1">
            <a:prstTxWarp prst="textNoShape">
              <a:avLst/>
            </a:prstTxWarp>
          </a:bodyPr>
          <a:lstStyle/>
          <a:p>
            <a:pPr marL="231775" marR="0" indent="-231775" algn="ctr" defTabSz="914400" rtl="0" eaLnBrk="1" fontAlgn="base" latinLnBrk="0" hangingPunct="1">
              <a:lnSpc>
                <a:spcPct val="100000"/>
              </a:lnSpc>
              <a:spcBef>
                <a:spcPct val="35000"/>
              </a:spcBef>
              <a:spcAft>
                <a:spcPct val="0"/>
              </a:spcAft>
              <a:buClr>
                <a:srgbClr val="FF140A"/>
              </a:buClr>
              <a:buSzTx/>
              <a:buFont typeface="Wingdings" pitchFamily="-65" charset="2"/>
              <a:buNone/>
              <a:tabLst/>
            </a:pPr>
            <a:r>
              <a:rPr kumimoji="0" lang="en-US" sz="1100" b="0" i="0" u="none" strike="noStrike" cap="none" normalizeH="0" baseline="0" dirty="0" smtClean="0">
                <a:ln>
                  <a:noFill/>
                </a:ln>
                <a:solidFill>
                  <a:schemeClr val="tx1"/>
                </a:solidFill>
                <a:effectLst/>
                <a:latin typeface="Arial" charset="0"/>
                <a:cs typeface="Arial" charset="0"/>
              </a:rPr>
              <a:t>Select the document you want to share</a:t>
            </a:r>
            <a:r>
              <a:rPr kumimoji="0" lang="en-US" sz="1100" b="0" i="0" u="none" strike="noStrike" cap="none" normalizeH="0" dirty="0" smtClean="0">
                <a:ln>
                  <a:noFill/>
                </a:ln>
                <a:solidFill>
                  <a:schemeClr val="tx1"/>
                </a:solidFill>
                <a:effectLst/>
                <a:latin typeface="Arial" charset="0"/>
                <a:cs typeface="Arial" charset="0"/>
              </a:rPr>
              <a:t> from the APQP record</a:t>
            </a:r>
            <a:endParaRPr kumimoji="0" lang="en-US" sz="1100" b="0" i="0" u="none" strike="noStrike" cap="none" normalizeH="0" baseline="0" dirty="0" smtClean="0">
              <a:ln>
                <a:noFill/>
              </a:ln>
              <a:solidFill>
                <a:schemeClr val="tx1"/>
              </a:solidFill>
              <a:effectLst/>
              <a:latin typeface="Arial" charset="0"/>
              <a:cs typeface="Arial" charset="0"/>
            </a:endParaRPr>
          </a:p>
        </p:txBody>
      </p:sp>
      <p:sp>
        <p:nvSpPr>
          <p:cNvPr id="10" name="Rounded Rectangular Callout 9"/>
          <p:cNvSpPr/>
          <p:nvPr/>
        </p:nvSpPr>
        <p:spPr bwMode="auto">
          <a:xfrm>
            <a:off x="6951344" y="1937784"/>
            <a:ext cx="1758315" cy="721596"/>
          </a:xfrm>
          <a:prstGeom prst="wedgeRoundRectCallout">
            <a:avLst>
              <a:gd name="adj1" fmla="val -89049"/>
              <a:gd name="adj2" fmla="val 44909"/>
              <a:gd name="adj3" fmla="val 16667"/>
            </a:avLst>
          </a:prstGeom>
          <a:solidFill>
            <a:srgbClr val="C0C0C0"/>
          </a:solidFill>
          <a:ln w="12700" cap="flat" cmpd="sng" algn="ctr">
            <a:solidFill>
              <a:srgbClr val="EE2E24"/>
            </a:solidFill>
            <a:prstDash val="solid"/>
            <a:round/>
            <a:headEnd type="none" w="med" len="med"/>
            <a:tailEnd type="none" w="med" len="med"/>
          </a:ln>
          <a:effectLst/>
        </p:spPr>
        <p:txBody>
          <a:bodyPr vert="horz" wrap="square" lIns="91440" tIns="91440" rIns="91440" bIns="91440" numCol="1" rtlCol="0" anchor="ctr" anchorCtr="0" compatLnSpc="1">
            <a:prstTxWarp prst="textNoShape">
              <a:avLst/>
            </a:prstTxWarp>
          </a:bodyPr>
          <a:lstStyle/>
          <a:p>
            <a:pPr marL="231775" marR="0" indent="-231775" algn="ctr" defTabSz="914400" rtl="0" eaLnBrk="1" fontAlgn="base" latinLnBrk="0" hangingPunct="1">
              <a:lnSpc>
                <a:spcPct val="100000"/>
              </a:lnSpc>
              <a:spcBef>
                <a:spcPct val="35000"/>
              </a:spcBef>
              <a:spcAft>
                <a:spcPct val="0"/>
              </a:spcAft>
              <a:buClr>
                <a:srgbClr val="FF140A"/>
              </a:buClr>
              <a:buSzTx/>
              <a:buFont typeface="Wingdings" pitchFamily="-65" charset="2"/>
              <a:buNone/>
              <a:tabLst/>
            </a:pPr>
            <a:r>
              <a:rPr kumimoji="0" lang="en-US" sz="1100" b="0" i="0" u="none" strike="noStrike" cap="none" normalizeH="0" baseline="0" dirty="0" smtClean="0">
                <a:ln>
                  <a:noFill/>
                </a:ln>
                <a:solidFill>
                  <a:schemeClr val="tx1"/>
                </a:solidFill>
                <a:effectLst/>
                <a:latin typeface="Arial" charset="0"/>
                <a:cs typeface="Arial" charset="0"/>
              </a:rPr>
              <a:t>Click </a:t>
            </a:r>
            <a:r>
              <a:rPr kumimoji="0" lang="en-US" sz="1100" b="0" i="0" u="sng" strike="noStrike" cap="none" normalizeH="0" baseline="0" dirty="0" smtClean="0">
                <a:ln>
                  <a:noFill/>
                </a:ln>
                <a:solidFill>
                  <a:schemeClr val="tx1"/>
                </a:solidFill>
                <a:effectLst/>
                <a:latin typeface="Arial" charset="0"/>
                <a:cs typeface="Arial" charset="0"/>
              </a:rPr>
              <a:t>Share</a:t>
            </a:r>
            <a:r>
              <a:rPr kumimoji="0" lang="en-US" sz="1100" b="0" i="0" u="sng" strike="noStrike" cap="none" normalizeH="0" dirty="0" smtClean="0">
                <a:ln>
                  <a:noFill/>
                </a:ln>
                <a:solidFill>
                  <a:schemeClr val="tx1"/>
                </a:solidFill>
                <a:effectLst/>
                <a:latin typeface="Arial" charset="0"/>
                <a:cs typeface="Arial" charset="0"/>
              </a:rPr>
              <a:t> Documents </a:t>
            </a:r>
            <a:r>
              <a:rPr kumimoji="0" lang="en-US" sz="1100" b="0" i="0" u="none" strike="noStrike" cap="none" normalizeH="0" dirty="0" smtClean="0">
                <a:ln>
                  <a:noFill/>
                </a:ln>
                <a:solidFill>
                  <a:schemeClr val="tx1"/>
                </a:solidFill>
                <a:effectLst/>
                <a:latin typeface="Arial" charset="0"/>
                <a:cs typeface="Arial" charset="0"/>
              </a:rPr>
              <a:t>to complete the file transfer process</a:t>
            </a:r>
            <a:endParaRPr kumimoji="0" lang="en-US" sz="1100" b="0" i="0" u="none" strike="noStrike" cap="none" normalizeH="0" baseline="0" dirty="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3874280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Cummins Corporate 3_100 dpi">
  <a:themeElements>
    <a:clrScheme name="Custom Design 14">
      <a:dk1>
        <a:srgbClr val="000000"/>
      </a:dk1>
      <a:lt1>
        <a:srgbClr val="FFFFFF"/>
      </a:lt1>
      <a:dk2>
        <a:srgbClr val="000000"/>
      </a:dk2>
      <a:lt2>
        <a:srgbClr val="C0C0C0"/>
      </a:lt2>
      <a:accent1>
        <a:srgbClr val="EE2E24"/>
      </a:accent1>
      <a:accent2>
        <a:srgbClr val="5F5F5F"/>
      </a:accent2>
      <a:accent3>
        <a:srgbClr val="FFFFFF"/>
      </a:accent3>
      <a:accent4>
        <a:srgbClr val="000000"/>
      </a:accent4>
      <a:accent5>
        <a:srgbClr val="F5ADAC"/>
      </a:accent5>
      <a:accent6>
        <a:srgbClr val="555555"/>
      </a:accent6>
      <a:hlink>
        <a:srgbClr val="C0C0C0"/>
      </a:hlink>
      <a:folHlink>
        <a:srgbClr val="CC33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12700" cap="flat" cmpd="sng" algn="ctr">
          <a:solidFill>
            <a:srgbClr val="EE2E24"/>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231775" marR="0" indent="-231775" algn="r" defTabSz="914400" rtl="0" eaLnBrk="1" fontAlgn="base" latinLnBrk="0" hangingPunct="1">
          <a:lnSpc>
            <a:spcPct val="100000"/>
          </a:lnSpc>
          <a:spcBef>
            <a:spcPct val="35000"/>
          </a:spcBef>
          <a:spcAft>
            <a:spcPct val="0"/>
          </a:spcAft>
          <a:buClr>
            <a:srgbClr val="FF140A"/>
          </a:buClr>
          <a:buSzTx/>
          <a:buFont typeface="Wingdings" pitchFamily="-65" charset="2"/>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rgbClr val="C0C0C0"/>
        </a:solidFill>
        <a:ln w="12700" cap="flat" cmpd="sng" algn="ctr">
          <a:solidFill>
            <a:srgbClr val="EE2E24"/>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231775" marR="0" indent="-231775" algn="r" defTabSz="914400" rtl="0" eaLnBrk="1" fontAlgn="base" latinLnBrk="0" hangingPunct="1">
          <a:lnSpc>
            <a:spcPct val="100000"/>
          </a:lnSpc>
          <a:spcBef>
            <a:spcPct val="35000"/>
          </a:spcBef>
          <a:spcAft>
            <a:spcPct val="0"/>
          </a:spcAft>
          <a:buClr>
            <a:srgbClr val="FF140A"/>
          </a:buClr>
          <a:buSzTx/>
          <a:buFont typeface="Wingdings" pitchFamily="-65" charset="2"/>
          <a:buNone/>
          <a:tabLst/>
          <a:defRPr kumimoji="0" lang="en-US" sz="1800" b="0" i="0" u="none" strike="noStrike" cap="none" normalizeH="0" baseline="0" smtClean="0">
            <a:ln>
              <a:noFill/>
            </a:ln>
            <a:solidFill>
              <a:schemeClr val="tx1"/>
            </a:solidFill>
            <a:effectLst/>
            <a:latin typeface="Arial" charset="0"/>
            <a:cs typeface="Arial" charset="0"/>
          </a:defRPr>
        </a:defPPr>
      </a:lstStyle>
    </a:lnDef>
    <a:txDef>
      <a:spPr>
        <a:noFill/>
      </a:spPr>
      <a:bodyPr wrap="square" rtlCol="0">
        <a:spAutoFit/>
      </a:bodyPr>
      <a:lstStyle>
        <a:defPPr algn="l">
          <a:defRPr dirty="0" smtClean="0"/>
        </a:defPPr>
      </a:lstStyle>
    </a:tx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000000"/>
        </a:dk2>
        <a:lt2>
          <a:srgbClr val="C0C0C0"/>
        </a:lt2>
        <a:accent1>
          <a:srgbClr val="EE2E24"/>
        </a:accent1>
        <a:accent2>
          <a:srgbClr val="0066CC"/>
        </a:accent2>
        <a:accent3>
          <a:srgbClr val="FFFFFF"/>
        </a:accent3>
        <a:accent4>
          <a:srgbClr val="000000"/>
        </a:accent4>
        <a:accent5>
          <a:srgbClr val="F5ADAC"/>
        </a:accent5>
        <a:accent6>
          <a:srgbClr val="005CB9"/>
        </a:accent6>
        <a:hlink>
          <a:srgbClr val="FA9900"/>
        </a:hlink>
        <a:folHlink>
          <a:srgbClr val="33CC33"/>
        </a:folHlink>
      </a:clrScheme>
      <a:clrMap bg1="lt1" tx1="dk1" bg2="lt2" tx2="dk2" accent1="accent1" accent2="accent2" accent3="accent3" accent4="accent4" accent5="accent5" accent6="accent6" hlink="hlink" folHlink="folHlink"/>
    </a:extraClrScheme>
    <a:extraClrScheme>
      <a:clrScheme name="Custom Design 14">
        <a:dk1>
          <a:srgbClr val="000000"/>
        </a:dk1>
        <a:lt1>
          <a:srgbClr val="FFFFFF"/>
        </a:lt1>
        <a:dk2>
          <a:srgbClr val="000000"/>
        </a:dk2>
        <a:lt2>
          <a:srgbClr val="C0C0C0"/>
        </a:lt2>
        <a:accent1>
          <a:srgbClr val="EE2E24"/>
        </a:accent1>
        <a:accent2>
          <a:srgbClr val="5F5F5F"/>
        </a:accent2>
        <a:accent3>
          <a:srgbClr val="FFFFFF"/>
        </a:accent3>
        <a:accent4>
          <a:srgbClr val="000000"/>
        </a:accent4>
        <a:accent5>
          <a:srgbClr val="F5ADAC"/>
        </a:accent5>
        <a:accent6>
          <a:srgbClr val="555555"/>
        </a:accent6>
        <a:hlink>
          <a:srgbClr val="C0C0C0"/>
        </a:hlink>
        <a:folHlink>
          <a:srgbClr val="CC33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496AB529-0EF3-40F1-8730-CDEAA205FAC9}" vid="{BA0C11BB-D4BF-495C-B23D-BB431CB4857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Cummins Corporate</Template>
  <TotalTime>13756</TotalTime>
  <Words>395</Words>
  <Application>Microsoft Office PowerPoint</Application>
  <PresentationFormat>On-screen Show (16:9)</PresentationFormat>
  <Paragraphs>45</Paragraphs>
  <Slides>11</Slides>
  <Notes>1</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Wingdings</vt:lpstr>
      <vt:lpstr>Cummins Corporate 3_100 dpi</vt:lpstr>
      <vt:lpstr>CQMS PPAP- APQP 16.4 Upgrade</vt:lpstr>
      <vt:lpstr>APQP Project Timing</vt:lpstr>
      <vt:lpstr>Key Enhancements</vt:lpstr>
      <vt:lpstr>APQP Phase 2 Changes  (November 18th, 2016)</vt:lpstr>
      <vt:lpstr>Supplier Response Changes - Promise Dates</vt:lpstr>
      <vt:lpstr>Supplier Response Changes - Promise Dates</vt:lpstr>
      <vt:lpstr>Supplier Response Changes - Promise Dates</vt:lpstr>
      <vt:lpstr>PowerPoint Presentation</vt:lpstr>
      <vt:lpstr>Supplier Response Changes – Document Upload</vt:lpstr>
      <vt:lpstr>PowerPoint Presentation</vt:lpstr>
      <vt:lpstr>Troubleshooting </vt:lpstr>
    </vt:vector>
  </TitlesOfParts>
  <Company>Cummins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CQMS PAPP/APQP (11/18/2016 Upgrade)</dc:title>
  <dc:creator>Jeff Babb</dc:creator>
  <cp:lastModifiedBy>fc769</cp:lastModifiedBy>
  <cp:revision>38</cp:revision>
  <cp:lastPrinted>2014-07-02T14:37:49Z</cp:lastPrinted>
  <dcterms:created xsi:type="dcterms:W3CDTF">2015-09-09T20:12:02Z</dcterms:created>
  <dcterms:modified xsi:type="dcterms:W3CDTF">2016-11-21T15:38:33Z</dcterms:modified>
</cp:coreProperties>
</file>